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6"/>
  </p:normalViewPr>
  <p:slideViewPr>
    <p:cSldViewPr snapToGrid="0" snapToObjects="1">
      <p:cViewPr varScale="1">
        <p:scale>
          <a:sx n="102" d="100"/>
          <a:sy n="102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534B-A874-4C4F-95CF-FDAC19D5DC8C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1920-71BA-4647-A527-1D95FF7AE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2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534B-A874-4C4F-95CF-FDAC19D5DC8C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1920-71BA-4647-A527-1D95FF7AE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534B-A874-4C4F-95CF-FDAC19D5DC8C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1920-71BA-4647-A527-1D95FF7AE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534B-A874-4C4F-95CF-FDAC19D5DC8C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1920-71BA-4647-A527-1D95FF7AE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6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534B-A874-4C4F-95CF-FDAC19D5DC8C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1920-71BA-4647-A527-1D95FF7AE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7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534B-A874-4C4F-95CF-FDAC19D5DC8C}" type="datetimeFigureOut">
              <a:rPr lang="en-US" smtClean="0"/>
              <a:t>4/4/18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1920-71BA-4647-A527-1D95FF7AE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534B-A874-4C4F-95CF-FDAC19D5DC8C}" type="datetimeFigureOut">
              <a:rPr lang="en-US" smtClean="0"/>
              <a:t>4/4/18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1920-71BA-4647-A527-1D95FF7AE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1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534B-A874-4C4F-95CF-FDAC19D5DC8C}" type="datetimeFigureOut">
              <a:rPr lang="en-US" smtClean="0"/>
              <a:t>4/4/18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1920-71BA-4647-A527-1D95FF7AE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534B-A874-4C4F-95CF-FDAC19D5DC8C}" type="datetimeFigureOut">
              <a:rPr lang="en-US" smtClean="0"/>
              <a:t>4/4/18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1920-71BA-4647-A527-1D95FF7AE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9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534B-A874-4C4F-95CF-FDAC19D5DC8C}" type="datetimeFigureOut">
              <a:rPr lang="en-US" smtClean="0"/>
              <a:t>4/4/18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1920-71BA-4647-A527-1D95FF7AE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9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534B-A874-4C4F-95CF-FDAC19D5DC8C}" type="datetimeFigureOut">
              <a:rPr lang="en-US" smtClean="0"/>
              <a:t>4/4/18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1920-71BA-4647-A527-1D95FF7AE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6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7534B-A874-4C4F-95CF-FDAC19D5DC8C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31920-71BA-4647-A527-1D95FF7AE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241" y="766566"/>
            <a:ext cx="7164168" cy="548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217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2018-04-04T13:35:17Z</dcterms:created>
  <dcterms:modified xsi:type="dcterms:W3CDTF">2018-04-04T13:35:39Z</dcterms:modified>
</cp:coreProperties>
</file>