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2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534B-A874-4C4F-95CF-FDAC19D5DC8C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1920-71BA-4647-A527-1D95FF7AE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241" y="766566"/>
            <a:ext cx="7164168" cy="548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1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2018-04-04T13:35:17Z</dcterms:created>
  <dcterms:modified xsi:type="dcterms:W3CDTF">2018-04-04T13:35:39Z</dcterms:modified>
</cp:coreProperties>
</file>