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01"/>
  </p:normalViewPr>
  <p:slideViewPr>
    <p:cSldViewPr snapToGrid="0" snapToObjects="1">
      <p:cViewPr varScale="1">
        <p:scale>
          <a:sx n="102" d="100"/>
          <a:sy n="102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D5ACE-BA18-1F40-994F-5DE6FD68E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EC7145-BED7-DB40-A020-1D3FA2D7F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BF88A-4AAA-1F4D-BA0A-910DB908C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2747-1D2B-684C-B0DB-5094CFF92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E33D4-45C7-ED4E-B778-F4392E856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48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06F75-D64E-7D45-B3AE-F00F48C4F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2E0466-DA55-5049-BA90-3A52D6D44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67C70-529B-854D-8470-D105556A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8EBAD-88A7-F443-8297-805A78C2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16A9A-41E3-5045-A693-FAB08391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66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215A8D-65AB-C14F-9932-C7732DE92B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B1EB7-0409-B64A-BE98-CFB1A04CD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D161A-9EB3-4441-A765-4CA657D7F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7A370-37CE-FF4F-845D-9B4F0D03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D00E0-F744-B943-826B-EBD4B526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56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38E61-E804-274C-8200-A9E2A584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E9402-173B-994F-B292-1C52046FF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C6A9E-F2AD-9F4D-8660-1B0326F3A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07846-88D6-B549-9631-AADD088BC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16C10-188F-2F44-B4AE-3D74D252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82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02BCB-D5EB-AF4C-A2A3-1A998D31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000D83-33CB-B24C-9FA8-9BDC83EB5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FF66-DEDB-8D4A-B676-A40387BC4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0D994-1E90-EE4B-B1A2-DECC23F2F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D7BF9-D5D7-5544-8320-22137A4D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33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F078C-793F-AF45-828C-732C6E361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5D303-1D11-644E-8102-050C24DD6C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4CF5C5-0C2B-CD47-A89C-6E5F9C438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C4085-EDF0-C644-BE02-54740AACA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CC1A6-D734-FD40-92E1-9F994A871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F1E2A-7850-FC41-A9D2-8B417FB65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25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CDC51-39D5-144D-A8A0-7CB73933B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C2E9B8-E3F1-F842-A5C2-21CDFBDE3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DB08F-315A-AE45-9C37-229B1C2FE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7B649D-4ADE-9646-BA2C-45A4895BD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6F090-FE6A-9249-A89A-4E9728B786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16437C-3527-1441-8C5D-BF388EA68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B8C627-D1C1-D24E-9E45-11B4CFB04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7F9CE7-6E65-2C4D-B602-EE812BDD2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38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EDC66-A7B4-2746-B1C6-FDFA99122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40A1DC-6269-8747-860E-A89290620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40C850-CCA0-024E-BD6E-CA0EDF61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625A61-3050-554E-91A9-3227DAB1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58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7A0E99-035F-DF4C-B86F-8EBDD029A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D9AF6-4B2F-5E43-A86E-C8AA5F529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6CCDA9-24DB-A449-9C24-7E15E5C04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50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5D7EB-D0CC-2A49-80DA-A7E30E12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B2495-8D6D-CC4D-B2BF-BA5D61BE7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EC614-C6B9-9544-9C42-E8A452DC4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7A440-6578-AB45-A6B2-A28B1A7F1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80E23-12AF-944D-BB50-26F1F1DED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95FC8E-BC9C-6647-85CA-74DEC83B6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27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471D-807D-D949-BB32-4F5A3323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E799C0-0B7F-304F-B355-66F4171E4D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0A26BD-AE80-0845-8938-926F6224A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40470-5FEA-7345-977E-69B2EE4C0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3DFF6-B54A-4B47-82A8-326F5DA27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E17FD-FD33-6C41-9E2F-7421ED1E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57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B8AF49-BBF4-2C4F-BA21-09DC9724B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62410-52D8-BC4B-904D-B7E4AB332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2F25B-49B3-2B42-8F00-F6817676BC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5A817-AAA3-BA48-ABC4-C424F9AC1484}" type="datetimeFigureOut">
              <a:rPr lang="fr-FR" smtClean="0"/>
              <a:t>23/08/2018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107F4-D67A-194F-AF97-EDA1E2C1DA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E1534-C024-CB41-8BC5-BE3CF6ADEE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30751-3A0F-2045-87C9-93B61F8DA0C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91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A70D7-0981-7548-B4D8-71AD5F7D67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17E4C7-F682-044A-AB6E-392C222A6A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2A5C5F-C37F-4646-A407-E7B9F727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469" y="0"/>
            <a:ext cx="10266224" cy="673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1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E407DE-8C59-F646-90AD-2D73F5E97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57" y="2331378"/>
            <a:ext cx="4328831" cy="2083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71CE25-5200-0248-A3D3-E48087113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2660" y="2611572"/>
            <a:ext cx="2889072" cy="15980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0B4389C-F613-EB40-B028-C72BAEC34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8118" y="2328268"/>
            <a:ext cx="3626142" cy="198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74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dcterms:created xsi:type="dcterms:W3CDTF">2018-08-23T12:23:12Z</dcterms:created>
  <dcterms:modified xsi:type="dcterms:W3CDTF">2018-08-23T17:23:42Z</dcterms:modified>
</cp:coreProperties>
</file>