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8"/>
    <p:restoredTop sz="94666"/>
  </p:normalViewPr>
  <p:slideViewPr>
    <p:cSldViewPr snapToGrid="0" snapToObjects="1">
      <p:cViewPr varScale="1">
        <p:scale>
          <a:sx n="96" d="100"/>
          <a:sy n="96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61CE-F049-7648-9434-F3B06E35EBB5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BA41C-096A-CE44-9EBA-11F4256817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63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A41C-096A-CE44-9EBA-11F42568179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63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296F-7E99-A845-B81B-8A688452D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0C11C-E616-0A4B-9FF2-D22F4FAA9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389FA-25D6-3545-9D5E-EE87F2E4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6934-10B6-C347-8D51-E72457D95426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5CBFF-8360-BA41-85F9-E5862013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B6E97-73F8-4E4C-B6FA-BB541651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4EF1-AD45-6942-9CED-ADF9A74AE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81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3DE6-215D-1B4D-8CCB-6D4D5B3C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BE922-59CF-7448-80E9-EBE469536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DE5BA-1BA0-5640-8405-8CB2C74D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6934-10B6-C347-8D51-E72457D95426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91D74-CA52-A346-BBF7-AC2F0428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AFAF2-DB78-824D-BD92-76D37944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4EF1-AD45-6942-9CED-ADF9A74AE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41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8E863-7F1C-3745-A57B-9C1C2E6DC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7F110-C111-8B4A-8050-8E714D2CF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B49FF-062E-0C40-84F5-0D430448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6934-10B6-C347-8D51-E72457D95426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101C6-4D48-DE46-A637-E73D5820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32A4C-B9EC-7845-85EF-EC4C617A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4EF1-AD45-6942-9CED-ADF9A74AE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9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A767-FDC1-184B-8E3A-30A8319A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9CB5C-E368-E145-827D-72876EC78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E8BF-03BB-3745-BEFB-7B0C0B2F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6934-10B6-C347-8D51-E72457D95426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24D1E-7A63-4C4D-8B1E-139D842C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D496-5E20-4541-88A1-499B364E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4EF1-AD45-6942-9CED-ADF9A74AE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40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B623-2F63-9D41-B44B-B6F7CD80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73C8C-216C-AB46-A3F6-960ECA0A0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608CC-B078-5141-8C77-29970A33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6934-10B6-C347-8D51-E72457D95426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1AB36-2562-104C-AD54-F0C146E3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BD8CC-1B25-D740-8747-D1DAFFAE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4EF1-AD45-6942-9CED-ADF9A74AE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5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FA8B-A783-3A45-8E64-807D0047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B1CB-A6B9-074C-99C5-C1A6979BB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851CC-9999-F345-8FA6-1A16F157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63963-52FD-654D-8C7F-21D05509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6934-10B6-C347-8D51-E72457D95426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7D19B-352A-A84F-AE5F-899FCD88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62A90-9D2B-1847-BADA-7741B38F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4EF1-AD45-6942-9CED-ADF9A74AE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5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9461-4271-F64F-A059-8F52F84B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02047-3E7F-FE41-BD11-EF4B8C63A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2BD46-B118-484D-B804-B407F6EE0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A1A6A-0AD9-D742-9C15-DC9AD6B41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1A136-AF99-1F43-8498-9A1A7E7B0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3E0E0-F555-074D-A327-8FF50DFA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6934-10B6-C347-8D51-E72457D95426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D3D16-A7C9-E14C-B056-E243C467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BAC4B-9F21-0244-842B-DEFD165F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4EF1-AD45-6942-9CED-ADF9A74AE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93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B51A-440F-7641-8977-989256B2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C6057-4CDA-6E4A-AFFB-34E3DEB2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6934-10B6-C347-8D51-E72457D95426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3CB7A-4EF2-D249-8A4D-EA6A23B4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907E0-BE58-1042-A1A2-B36018CB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4EF1-AD45-6942-9CED-ADF9A74AE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7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D7C28-E579-0542-BC22-26A84EF5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6934-10B6-C347-8D51-E72457D95426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AF153-B591-DC4A-97D3-201004F3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94E4D-1D00-9E4E-B369-5620B902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4EF1-AD45-6942-9CED-ADF9A74AE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15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3E3A-A145-8045-AE29-45DECCC9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8E336-A692-6342-967D-B1594B9B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9AE5E-DCD0-E048-92CD-46ACC31BB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CBCAA-F7FB-C34F-940F-7D445D4D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6934-10B6-C347-8D51-E72457D95426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CFEFC-9840-054A-80D3-8D85FC99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3129C-F6A7-874D-9331-0EB94D47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4EF1-AD45-6942-9CED-ADF9A74AE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14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3615-91CB-E64E-8FE8-B8357A12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EF337-7D38-6B47-85CC-FFF206111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35F8E-FB15-4A42-A824-7F16ADAD7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03E66-3C68-9A44-A211-086BC13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6934-10B6-C347-8D51-E72457D95426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EAF66-8C33-C641-839C-2BBD2881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64AAC-116C-3441-8984-6AE368E4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4EF1-AD45-6942-9CED-ADF9A74AE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90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264145-66A7-B14B-9AAD-69668ECA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C5C4-05CE-DF4A-BD2F-2CEB257A3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FD455-6FD1-6043-A47E-06251FAA3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6934-10B6-C347-8D51-E72457D95426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FD856-03B8-8243-A244-B6232727E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73CEA-E6ED-724B-99BF-B83EAF5F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4EF1-AD45-6942-9CED-ADF9A74AE2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18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6CE3A-BA3C-E84D-B56D-2BFB6C608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916" y="3395850"/>
            <a:ext cx="3451283" cy="212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96EAF-6DE6-794E-B3E3-E2FB829F2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46" y="3592623"/>
            <a:ext cx="3187364" cy="212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D9578-4935-C84D-90D1-C00EE5874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82" y="3592623"/>
            <a:ext cx="3307200" cy="2121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7B68A0-BBD0-9F40-AD5D-2EAD65B3E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524" y="757334"/>
            <a:ext cx="3052068" cy="21215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2956B2-F2CA-6B40-AF5A-FE4A70237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5146" y="757334"/>
            <a:ext cx="3097469" cy="2121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61C159-26FE-C343-8BCD-DF2988F304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682" y="757334"/>
            <a:ext cx="3403556" cy="2121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DC81AD-FF5A-054B-973E-29BF1EEECC11}"/>
              </a:ext>
            </a:extLst>
          </p:cNvPr>
          <p:cNvSpPr txBox="1"/>
          <p:nvPr/>
        </p:nvSpPr>
        <p:spPr>
          <a:xfrm>
            <a:off x="1186545" y="2878933"/>
            <a:ext cx="78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1-U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B340B2-F32C-C54A-A7CE-CC11604E8926}"/>
              </a:ext>
            </a:extLst>
          </p:cNvPr>
          <p:cNvSpPr txBox="1"/>
          <p:nvPr/>
        </p:nvSpPr>
        <p:spPr>
          <a:xfrm>
            <a:off x="5734722" y="2878933"/>
            <a:ext cx="89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2-U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A123B8-A2B0-7B41-BBC0-576CCB62F527}"/>
              </a:ext>
            </a:extLst>
          </p:cNvPr>
          <p:cNvSpPr txBox="1"/>
          <p:nvPr/>
        </p:nvSpPr>
        <p:spPr>
          <a:xfrm>
            <a:off x="9850553" y="2878933"/>
            <a:ext cx="71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3-U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DCA3E2-E013-5142-B40E-B881DDAA3767}"/>
              </a:ext>
            </a:extLst>
          </p:cNvPr>
          <p:cNvSpPr txBox="1"/>
          <p:nvPr/>
        </p:nvSpPr>
        <p:spPr>
          <a:xfrm>
            <a:off x="1086678" y="5714223"/>
            <a:ext cx="98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4-U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60CBD4-6001-B741-9AEB-366A6C59A35B}"/>
              </a:ext>
            </a:extLst>
          </p:cNvPr>
          <p:cNvSpPr txBox="1"/>
          <p:nvPr/>
        </p:nvSpPr>
        <p:spPr>
          <a:xfrm>
            <a:off x="5826463" y="5714223"/>
            <a:ext cx="71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5-U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AF7D98-FDA6-7B49-9937-C25A25A97054}"/>
              </a:ext>
            </a:extLst>
          </p:cNvPr>
          <p:cNvSpPr txBox="1"/>
          <p:nvPr/>
        </p:nvSpPr>
        <p:spPr>
          <a:xfrm>
            <a:off x="9859146" y="5714223"/>
            <a:ext cx="70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6-U</a:t>
            </a:r>
          </a:p>
        </p:txBody>
      </p:sp>
    </p:spTree>
    <p:extLst>
      <p:ext uri="{BB962C8B-B14F-4D97-AF65-F5344CB8AC3E}">
        <p14:creationId xmlns:p14="http://schemas.microsoft.com/office/powerpoint/2010/main" val="242163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92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</Words>
  <Application>Microsoft Macintosh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cp:lastPrinted>2018-06-19T14:29:30Z</cp:lastPrinted>
  <dcterms:created xsi:type="dcterms:W3CDTF">2018-06-06T15:42:27Z</dcterms:created>
  <dcterms:modified xsi:type="dcterms:W3CDTF">2018-07-21T19:29:58Z</dcterms:modified>
</cp:coreProperties>
</file>