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/>
    <p:restoredTop sz="94631"/>
  </p:normalViewPr>
  <p:slideViewPr>
    <p:cSldViewPr snapToGrid="0" snapToObjects="1">
      <p:cViewPr>
        <p:scale>
          <a:sx n="123" d="100"/>
          <a:sy n="123" d="100"/>
        </p:scale>
        <p:origin x="-1032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D04F8C-920A-4542-BFD1-251C518D1B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049CBB-356E-DA4E-8571-6997A0AB0B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6941B6-514A-FC4F-A9BD-D3F8F89F2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76233-8C37-7B4A-B019-6AA0E3E42D0F}" type="datetimeFigureOut">
              <a:rPr lang="fr-FR" smtClean="0"/>
              <a:t>15/04/2019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0FC1FA-1BF0-254C-A0F3-0AFDC9F9C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68D6E8-D1A8-B04A-AD9A-0E26C03AD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EC7A4-59FB-ED43-9564-F5BE0C98A8F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906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A19767-C2CB-CF40-8CD4-B1FDE1C25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56D075-F8CA-ED49-9846-115E458B2D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29B0C9-FB5E-D243-9499-5B2F42DFC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76233-8C37-7B4A-B019-6AA0E3E42D0F}" type="datetimeFigureOut">
              <a:rPr lang="fr-FR" smtClean="0"/>
              <a:t>15/04/2019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5A7835-EAFF-D342-A289-01E324AEB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F6AED6-C982-0C46-BF1E-4E563BE11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EC7A4-59FB-ED43-9564-F5BE0C98A8F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2164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D8B981E-587B-B642-B0AA-9538F0627B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2629D8-1596-AE41-8B6E-FEDA3FCB9F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05BD07-C8B8-EF46-BE04-703C77B50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76233-8C37-7B4A-B019-6AA0E3E42D0F}" type="datetimeFigureOut">
              <a:rPr lang="fr-FR" smtClean="0"/>
              <a:t>15/04/2019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D3E4A9-619C-BC41-8C22-180B21183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367E69-6706-5245-B57B-0D0C47E96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EC7A4-59FB-ED43-9564-F5BE0C98A8F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1988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80D83-1484-5240-961A-F30922763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34A030-0313-6248-A583-3012F491C7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212B0C-7688-A841-9275-4A6AEEB1D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76233-8C37-7B4A-B019-6AA0E3E42D0F}" type="datetimeFigureOut">
              <a:rPr lang="fr-FR" smtClean="0"/>
              <a:t>15/04/2019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BF4819-66A5-854A-9820-B66B195AE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228C32-DB92-F54C-800C-569B7ED56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EC7A4-59FB-ED43-9564-F5BE0C98A8F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2549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30786-9D85-6846-B998-1D2E84B7F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B1C899-3888-A74D-B39C-86013143FF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F6934C-5B0D-8443-BA9C-DCDD919FA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76233-8C37-7B4A-B019-6AA0E3E42D0F}" type="datetimeFigureOut">
              <a:rPr lang="fr-FR" smtClean="0"/>
              <a:t>15/04/2019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71D720-F4E7-534A-A9A7-4DCA1D53D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5ABB34-CB51-024B-87FA-F5DC70D39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EC7A4-59FB-ED43-9564-F5BE0C98A8F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7955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743DB0-C2D0-F148-8F57-30D0BD031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7F00E4-40F2-6A41-844A-6D4E82B827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6A57EE-89C3-664B-AAC2-172905204A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140418-5196-474A-9C50-21F881EA2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76233-8C37-7B4A-B019-6AA0E3E42D0F}" type="datetimeFigureOut">
              <a:rPr lang="fr-FR" smtClean="0"/>
              <a:t>15/04/2019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9A7198-6826-334C-8AA9-AA5A57DAD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93274E-6DDB-864E-93E4-441F56EFC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EC7A4-59FB-ED43-9564-F5BE0C98A8F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8211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D7162-7424-7043-9AE6-D0FE3DC49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886AB2-B358-D044-B6BE-6A3BBA98CF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9FAFB0-841D-4E4C-9C80-01B9B3BF55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ABE129-C0E1-724E-B621-0196E94388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346475-DAC5-2643-8109-29D20FE534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210CF86-92E9-DD49-8171-460E68919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76233-8C37-7B4A-B019-6AA0E3E42D0F}" type="datetimeFigureOut">
              <a:rPr lang="fr-FR" smtClean="0"/>
              <a:t>15/04/2019</a:t>
            </a:fld>
            <a:endParaRPr lang="fr-F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D9AD1E8-A7C9-A240-BB68-B102DA466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D3D11E-DDA5-5B47-9A4A-0C85AB1ED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EC7A4-59FB-ED43-9564-F5BE0C98A8F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9266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85D78-6CB7-B243-BD4A-3F55DBB00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FA18FD-3376-7143-B2B4-6FF08FD22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76233-8C37-7B4A-B019-6AA0E3E42D0F}" type="datetimeFigureOut">
              <a:rPr lang="fr-FR" smtClean="0"/>
              <a:t>15/04/2019</a:t>
            </a:fld>
            <a:endParaRPr lang="fr-F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29D835-C35C-A548-BE84-351AD259A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C7C8D7-5506-3043-9B1A-4AEC685D3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EC7A4-59FB-ED43-9564-F5BE0C98A8F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4530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B46AA5-9079-0241-B98D-98828A6E93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76233-8C37-7B4A-B019-6AA0E3E42D0F}" type="datetimeFigureOut">
              <a:rPr lang="fr-FR" smtClean="0"/>
              <a:t>15/04/2019</a:t>
            </a:fld>
            <a:endParaRPr lang="fr-F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DBF4F2-DA02-B544-BCC8-115527337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7CCB51-A568-6D48-9FC3-315858FB8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EC7A4-59FB-ED43-9564-F5BE0C98A8F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0640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5215F-7D31-E44D-A64F-4C972906A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8D1782-417E-FB4E-9AC7-4C5B8B4CB5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A493B2-FE57-C648-93E9-4FE7D0AC73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980A1E-253F-8F4D-B37E-EFE52FAF0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76233-8C37-7B4A-B019-6AA0E3E42D0F}" type="datetimeFigureOut">
              <a:rPr lang="fr-FR" smtClean="0"/>
              <a:t>15/04/2019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80457D-C94B-7F48-8070-10D51B023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7A97FB-B628-CB44-B777-6E85C29E6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EC7A4-59FB-ED43-9564-F5BE0C98A8F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0591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2B039-A68A-C14B-9D52-8EF34C6E5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DFBECEA-1BAE-0C4F-8062-0BC60166A0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95CB51-DF5E-864D-A343-4D79C29F00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85483A-2B05-4740-A25D-DD673B0DA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76233-8C37-7B4A-B019-6AA0E3E42D0F}" type="datetimeFigureOut">
              <a:rPr lang="fr-FR" smtClean="0"/>
              <a:t>15/04/2019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97B143-D62E-AB48-AC81-EB4774174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D44EBF-3218-1547-B95F-6756DE6B5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EC7A4-59FB-ED43-9564-F5BE0C98A8F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1390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6B310A7-D9C7-9246-8A52-0563A04E1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8F8ECB-3F1E-0346-83A1-C759A73729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3A196A-021D-E240-BCFF-6B60EAC6AC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376233-8C37-7B4A-B019-6AA0E3E42D0F}" type="datetimeFigureOut">
              <a:rPr lang="fr-FR" smtClean="0"/>
              <a:t>15/04/2019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76B8C1-1868-CC48-812F-D4070D4421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19B4EF-2005-5B4E-8239-E4E21D948D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EC7A4-59FB-ED43-9564-F5BE0C98A8F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3750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FB4C241-5872-1249-B07E-76AA7E9765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1103"/>
          <a:stretch/>
        </p:blipFill>
        <p:spPr>
          <a:xfrm rot="19403965">
            <a:off x="1640439" y="3875357"/>
            <a:ext cx="1447800" cy="1241894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86757BEF-AFDF-CB49-AAD8-6F0DEB096235}"/>
              </a:ext>
            </a:extLst>
          </p:cNvPr>
          <p:cNvCxnSpPr>
            <a:cxnSpLocks/>
          </p:cNvCxnSpPr>
          <p:nvPr/>
        </p:nvCxnSpPr>
        <p:spPr>
          <a:xfrm rot="21386144" flipV="1">
            <a:off x="2096357" y="4054885"/>
            <a:ext cx="897832" cy="621734"/>
          </a:xfrm>
          <a:prstGeom prst="straightConnector1">
            <a:avLst/>
          </a:prstGeom>
          <a:ln w="44450">
            <a:solidFill>
              <a:srgbClr val="C0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080C485-EDAE-B44A-808B-612D6AC7D2C8}"/>
              </a:ext>
            </a:extLst>
          </p:cNvPr>
          <p:cNvCxnSpPr>
            <a:cxnSpLocks/>
          </p:cNvCxnSpPr>
          <p:nvPr/>
        </p:nvCxnSpPr>
        <p:spPr>
          <a:xfrm flipV="1">
            <a:off x="2096782" y="1271239"/>
            <a:ext cx="0" cy="362941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C648926-786C-BE4D-BEDA-8F63C696B0A7}"/>
              </a:ext>
            </a:extLst>
          </p:cNvPr>
          <p:cNvCxnSpPr>
            <a:cxnSpLocks/>
          </p:cNvCxnSpPr>
          <p:nvPr/>
        </p:nvCxnSpPr>
        <p:spPr>
          <a:xfrm>
            <a:off x="2096782" y="4900658"/>
            <a:ext cx="512920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6BF74C0-01DB-0D4D-8471-6AB08BD35159}"/>
              </a:ext>
            </a:extLst>
          </p:cNvPr>
          <p:cNvSpPr txBox="1"/>
          <p:nvPr/>
        </p:nvSpPr>
        <p:spPr>
          <a:xfrm>
            <a:off x="2048656" y="693896"/>
            <a:ext cx="224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z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E53A3CC-ED80-6943-827B-8840B361F7D6}"/>
              </a:ext>
            </a:extLst>
          </p:cNvPr>
          <p:cNvSpPr txBox="1"/>
          <p:nvPr/>
        </p:nvSpPr>
        <p:spPr>
          <a:xfrm>
            <a:off x="7430050" y="4550498"/>
            <a:ext cx="224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x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3957A29-EB39-B743-8822-86CB9D05EB86}"/>
              </a:ext>
            </a:extLst>
          </p:cNvPr>
          <p:cNvSpPr txBox="1"/>
          <p:nvPr/>
        </p:nvSpPr>
        <p:spPr>
          <a:xfrm>
            <a:off x="1612626" y="4695841"/>
            <a:ext cx="548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z</a:t>
            </a:r>
            <a:r>
              <a:rPr lang="fr-FR" baseline="-25000" dirty="0"/>
              <a:t>0</a:t>
            </a:r>
            <a:endParaRPr lang="fr-FR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DE8AE66-25AB-F147-AC2F-5ABC9EAE9F46}"/>
              </a:ext>
            </a:extLst>
          </p:cNvPr>
          <p:cNvCxnSpPr/>
          <p:nvPr/>
        </p:nvCxnSpPr>
        <p:spPr>
          <a:xfrm>
            <a:off x="2096782" y="4703926"/>
            <a:ext cx="915865" cy="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F838EBB7-2B6B-F143-BA37-3DE92BBD82B3}"/>
              </a:ext>
            </a:extLst>
          </p:cNvPr>
          <p:cNvSpPr txBox="1"/>
          <p:nvPr/>
        </p:nvSpPr>
        <p:spPr>
          <a:xfrm>
            <a:off x="2464191" y="3744546"/>
            <a:ext cx="548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V</a:t>
            </a:r>
            <a:r>
              <a:rPr lang="fr-FR" baseline="-25000" dirty="0"/>
              <a:t>0</a:t>
            </a:r>
            <a:endParaRPr lang="fr-FR" dirty="0"/>
          </a:p>
        </p:txBody>
      </p:sp>
      <p:sp>
        <p:nvSpPr>
          <p:cNvPr id="19" name="Arc 18">
            <a:extLst>
              <a:ext uri="{FF2B5EF4-FFF2-40B4-BE49-F238E27FC236}">
                <a16:creationId xmlns:a16="http://schemas.microsoft.com/office/drawing/2014/main" id="{6FBD3400-9EAE-6E4C-814E-73F488A72F36}"/>
              </a:ext>
            </a:extLst>
          </p:cNvPr>
          <p:cNvSpPr/>
          <p:nvPr/>
        </p:nvSpPr>
        <p:spPr>
          <a:xfrm>
            <a:off x="2237153" y="4543592"/>
            <a:ext cx="211708" cy="290755"/>
          </a:xfrm>
          <a:prstGeom prst="arc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42F3859-403D-2E4F-978F-09207D31A319}"/>
              </a:ext>
            </a:extLst>
          </p:cNvPr>
          <p:cNvSpPr txBox="1"/>
          <p:nvPr/>
        </p:nvSpPr>
        <p:spPr>
          <a:xfrm>
            <a:off x="2375692" y="4441729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𝛂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AE48A3CC-8960-8E4C-9D59-C8BB5089C2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801097" y="1439199"/>
            <a:ext cx="1656698" cy="1539375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988FCF7-5DAA-934B-8DD7-BE3E2E610EA4}"/>
              </a:ext>
            </a:extLst>
          </p:cNvPr>
          <p:cNvCxnSpPr/>
          <p:nvPr/>
        </p:nvCxnSpPr>
        <p:spPr>
          <a:xfrm>
            <a:off x="2096782" y="2454212"/>
            <a:ext cx="2856967" cy="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BA5DD65-3E23-B341-8B40-5B3D55596F07}"/>
              </a:ext>
            </a:extLst>
          </p:cNvPr>
          <p:cNvCxnSpPr>
            <a:cxnSpLocks/>
          </p:cNvCxnSpPr>
          <p:nvPr/>
        </p:nvCxnSpPr>
        <p:spPr>
          <a:xfrm>
            <a:off x="5797506" y="2676293"/>
            <a:ext cx="0" cy="2204214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60AA9391-FE0A-D246-A256-8037D6DA3064}"/>
              </a:ext>
            </a:extLst>
          </p:cNvPr>
          <p:cNvSpPr txBox="1"/>
          <p:nvPr/>
        </p:nvSpPr>
        <p:spPr>
          <a:xfrm>
            <a:off x="1817873" y="2130041"/>
            <a:ext cx="224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h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914D541-876D-1F4C-926C-417E5D18F59F}"/>
              </a:ext>
            </a:extLst>
          </p:cNvPr>
          <p:cNvSpPr txBox="1"/>
          <p:nvPr/>
        </p:nvSpPr>
        <p:spPr>
          <a:xfrm>
            <a:off x="5629446" y="4920673"/>
            <a:ext cx="224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21086134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7</Words>
  <Application>Microsoft Macintosh PowerPoint</Application>
  <PresentationFormat>Widescreen</PresentationFormat>
  <Paragraphs>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4</cp:revision>
  <dcterms:created xsi:type="dcterms:W3CDTF">2019-04-15T08:11:55Z</dcterms:created>
  <dcterms:modified xsi:type="dcterms:W3CDTF">2019-04-15T08:25:59Z</dcterms:modified>
</cp:coreProperties>
</file>