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98"/>
    <p:restoredTop sz="94666"/>
  </p:normalViewPr>
  <p:slideViewPr>
    <p:cSldViewPr snapToGrid="0" snapToObjects="1">
      <p:cViewPr varScale="1">
        <p:scale>
          <a:sx n="97" d="100"/>
          <a:sy n="97" d="100"/>
        </p:scale>
        <p:origin x="24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FB3B-01F4-E148-8F64-8EEF25CFD61D}" type="datetimeFigureOut">
              <a:rPr lang="en-US" smtClean="0"/>
              <a:t>8/1/18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0E5D-6038-C947-A6C5-F8BD316B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61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FB3B-01F4-E148-8F64-8EEF25CFD61D}" type="datetimeFigureOut">
              <a:rPr lang="en-US" smtClean="0"/>
              <a:t>8/1/18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0E5D-6038-C947-A6C5-F8BD316B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2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FB3B-01F4-E148-8F64-8EEF25CFD61D}" type="datetimeFigureOut">
              <a:rPr lang="en-US" smtClean="0"/>
              <a:t>8/1/18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0E5D-6038-C947-A6C5-F8BD316B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74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FB3B-01F4-E148-8F64-8EEF25CFD61D}" type="datetimeFigureOut">
              <a:rPr lang="en-US" smtClean="0"/>
              <a:t>8/1/18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0E5D-6038-C947-A6C5-F8BD316B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3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FB3B-01F4-E148-8F64-8EEF25CFD61D}" type="datetimeFigureOut">
              <a:rPr lang="en-US" smtClean="0"/>
              <a:t>8/1/18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0E5D-6038-C947-A6C5-F8BD316B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49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FB3B-01F4-E148-8F64-8EEF25CFD61D}" type="datetimeFigureOut">
              <a:rPr lang="en-US" smtClean="0"/>
              <a:t>8/1/18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0E5D-6038-C947-A6C5-F8BD316B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34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FB3B-01F4-E148-8F64-8EEF25CFD61D}" type="datetimeFigureOut">
              <a:rPr lang="en-US" smtClean="0"/>
              <a:t>8/1/18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0E5D-6038-C947-A6C5-F8BD316B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4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FB3B-01F4-E148-8F64-8EEF25CFD61D}" type="datetimeFigureOut">
              <a:rPr lang="en-US" smtClean="0"/>
              <a:t>8/1/18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0E5D-6038-C947-A6C5-F8BD316B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12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FB3B-01F4-E148-8F64-8EEF25CFD61D}" type="datetimeFigureOut">
              <a:rPr lang="en-US" smtClean="0"/>
              <a:t>8/1/18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0E5D-6038-C947-A6C5-F8BD316B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FB3B-01F4-E148-8F64-8EEF25CFD61D}" type="datetimeFigureOut">
              <a:rPr lang="en-US" smtClean="0"/>
              <a:t>8/1/18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0E5D-6038-C947-A6C5-F8BD316B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21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FB3B-01F4-E148-8F64-8EEF25CFD61D}" type="datetimeFigureOut">
              <a:rPr lang="en-US" smtClean="0"/>
              <a:t>8/1/18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0E5D-6038-C947-A6C5-F8BD316B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1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EFB3B-01F4-E148-8F64-8EEF25CFD61D}" type="datetimeFigureOut">
              <a:rPr lang="en-US" smtClean="0"/>
              <a:t>8/1/18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B0E5D-6038-C947-A6C5-F8BD316BD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77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29205" y="521130"/>
            <a:ext cx="3035300" cy="660400"/>
          </a:xfrm>
          <a:prstGeom prst="rect">
            <a:avLst/>
          </a:prstGeom>
          <a:noFill/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29205" y="663024"/>
            <a:ext cx="303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Guess set of orbitals 𝛟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946855" y="1181530"/>
            <a:ext cx="0" cy="852214"/>
          </a:xfrm>
          <a:prstGeom prst="straightConnector1">
            <a:avLst/>
          </a:prstGeom>
          <a:ln w="254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276821" y="2033744"/>
            <a:ext cx="1340069" cy="660400"/>
          </a:xfrm>
          <a:prstGeom prst="rect">
            <a:avLst/>
          </a:prstGeom>
          <a:noFill/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29205" y="2168038"/>
            <a:ext cx="303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E </a:t>
            </a:r>
          </a:p>
        </p:txBody>
      </p:sp>
      <p:sp>
        <p:nvSpPr>
          <p:cNvPr id="9" name="Rectangle 8"/>
          <p:cNvSpPr/>
          <p:nvPr/>
        </p:nvSpPr>
        <p:spPr>
          <a:xfrm>
            <a:off x="5276821" y="4561044"/>
            <a:ext cx="1340069" cy="660400"/>
          </a:xfrm>
          <a:prstGeom prst="rect">
            <a:avLst/>
          </a:prstGeom>
          <a:noFill/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429205" y="4695338"/>
            <a:ext cx="303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E’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911457" y="3364541"/>
            <a:ext cx="2355811" cy="660400"/>
          </a:xfrm>
          <a:prstGeom prst="rect">
            <a:avLst/>
          </a:prstGeom>
          <a:noFill/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612673" y="3506435"/>
            <a:ext cx="303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New set of orbitals 𝛟’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23757" y="3364541"/>
            <a:ext cx="1340069" cy="660400"/>
          </a:xfrm>
          <a:prstGeom prst="rect">
            <a:avLst/>
          </a:prstGeom>
          <a:noFill/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71981" y="3498835"/>
            <a:ext cx="303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E’ ≤ E ± ΔE ? 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061166" y="4024941"/>
            <a:ext cx="0" cy="852214"/>
          </a:xfrm>
          <a:prstGeom prst="straightConnector1">
            <a:avLst/>
          </a:prstGeom>
          <a:ln w="254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89631" y="4326006"/>
            <a:ext cx="55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2737" y="4958391"/>
            <a:ext cx="303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 𝛟’ and E’ are the final orbitals and energy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43171" y="3265721"/>
            <a:ext cx="1117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+mj-lt"/>
              </a:rPr>
              <a:t>No, E = E’</a:t>
            </a:r>
            <a:r>
              <a:rPr lang="en-US"/>
              <a:t> </a:t>
            </a:r>
            <a:endParaRPr lang="en-US" dirty="0"/>
          </a:p>
        </p:txBody>
      </p:sp>
      <p:cxnSp>
        <p:nvCxnSpPr>
          <p:cNvPr id="20" name="Straight Arrow Connector 19"/>
          <p:cNvCxnSpPr>
            <a:endCxn id="25" idx="1"/>
          </p:cNvCxnSpPr>
          <p:nvPr/>
        </p:nvCxnSpPr>
        <p:spPr>
          <a:xfrm>
            <a:off x="2794826" y="3670588"/>
            <a:ext cx="1328974" cy="0"/>
          </a:xfrm>
          <a:prstGeom prst="straightConnector1">
            <a:avLst/>
          </a:prstGeom>
          <a:ln w="254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2763268" y="4008626"/>
            <a:ext cx="2482822" cy="880349"/>
          </a:xfrm>
          <a:prstGeom prst="straightConnector1">
            <a:avLst/>
          </a:prstGeom>
          <a:ln w="254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632389" y="4024941"/>
            <a:ext cx="2279068" cy="877923"/>
          </a:xfrm>
          <a:prstGeom prst="straightConnector1">
            <a:avLst/>
          </a:prstGeom>
          <a:ln w="254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25" idx="0"/>
          </p:cNvCxnSpPr>
          <p:nvPr/>
        </p:nvCxnSpPr>
        <p:spPr>
          <a:xfrm>
            <a:off x="5946855" y="2702864"/>
            <a:ext cx="2156" cy="662954"/>
          </a:xfrm>
          <a:prstGeom prst="straightConnector1">
            <a:avLst/>
          </a:prstGeom>
          <a:ln w="254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152687" y="3498835"/>
            <a:ext cx="3588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Calculation of </a:t>
            </a:r>
            <a:r>
              <a:rPr lang="en-US" b="1" dirty="0" err="1">
                <a:latin typeface="+mj-lt"/>
              </a:rPr>
              <a:t>J</a:t>
            </a:r>
            <a:r>
              <a:rPr lang="en-US" baseline="-25000" dirty="0" err="1">
                <a:latin typeface="+mj-lt"/>
              </a:rPr>
              <a:t>ij</a:t>
            </a:r>
            <a:r>
              <a:rPr lang="en-US" dirty="0">
                <a:latin typeface="+mj-lt"/>
              </a:rPr>
              <a:t>, </a:t>
            </a:r>
            <a:r>
              <a:rPr lang="en-US" b="1" dirty="0" err="1">
                <a:latin typeface="+mj-lt"/>
              </a:rPr>
              <a:t>K</a:t>
            </a:r>
            <a:r>
              <a:rPr lang="en-US" baseline="-25000" dirty="0" err="1">
                <a:latin typeface="+mj-lt"/>
              </a:rPr>
              <a:t>ij</a:t>
            </a:r>
            <a:r>
              <a:rPr lang="en-US" dirty="0">
                <a:latin typeface="+mj-lt"/>
              </a:rPr>
              <a:t>, </a:t>
            </a:r>
            <a:r>
              <a:rPr lang="en-US" dirty="0">
                <a:latin typeface="Apple Chancery" charset="0"/>
                <a:ea typeface="Apple Chancery" charset="0"/>
                <a:cs typeface="Apple Chancery" charset="0"/>
              </a:rPr>
              <a:t>F, S, C </a:t>
            </a:r>
            <a:r>
              <a:rPr lang="en-US" dirty="0" err="1">
                <a:latin typeface="+mj-lt"/>
              </a:rPr>
              <a:t>ε</a:t>
            </a:r>
            <a:r>
              <a:rPr lang="en-US" dirty="0">
                <a:latin typeface="+mj-lt"/>
              </a:rPr>
              <a:t> and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23800" y="3365818"/>
            <a:ext cx="3650422" cy="660400"/>
          </a:xfrm>
          <a:prstGeom prst="rect">
            <a:avLst/>
          </a:prstGeom>
          <a:noFill/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7803109" y="3670588"/>
            <a:ext cx="1075149" cy="1"/>
          </a:xfrm>
          <a:prstGeom prst="straightConnector1">
            <a:avLst/>
          </a:prstGeom>
          <a:ln w="254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3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0DDDA24B-864F-4848-B359-156886529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484" y="-1"/>
            <a:ext cx="10189030" cy="6858001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40B201-568F-A649-A687-9D5C817A5855}"/>
              </a:ext>
            </a:extLst>
          </p:cNvPr>
          <p:cNvCxnSpPr/>
          <p:nvPr/>
        </p:nvCxnSpPr>
        <p:spPr>
          <a:xfrm>
            <a:off x="2727657" y="5622878"/>
            <a:ext cx="0" cy="251999"/>
          </a:xfrm>
          <a:prstGeom prst="line">
            <a:avLst/>
          </a:prstGeom>
          <a:ln w="254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FC944A3-C4C4-8042-B2FB-019BE8D81545}"/>
              </a:ext>
            </a:extLst>
          </p:cNvPr>
          <p:cNvCxnSpPr/>
          <p:nvPr/>
        </p:nvCxnSpPr>
        <p:spPr>
          <a:xfrm>
            <a:off x="3087806" y="5622878"/>
            <a:ext cx="0" cy="251999"/>
          </a:xfrm>
          <a:prstGeom prst="line">
            <a:avLst/>
          </a:prstGeom>
          <a:ln w="254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D74D3A-24AD-DE48-9B0B-DCAF831D42A2}"/>
              </a:ext>
            </a:extLst>
          </p:cNvPr>
          <p:cNvCxnSpPr/>
          <p:nvPr/>
        </p:nvCxnSpPr>
        <p:spPr>
          <a:xfrm>
            <a:off x="2379260" y="5622878"/>
            <a:ext cx="0" cy="251999"/>
          </a:xfrm>
          <a:prstGeom prst="line">
            <a:avLst/>
          </a:prstGeom>
          <a:ln w="254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88FBE20-8FD7-8F43-91C8-7A8DC93DF297}"/>
              </a:ext>
            </a:extLst>
          </p:cNvPr>
          <p:cNvSpPr txBox="1"/>
          <p:nvPr/>
        </p:nvSpPr>
        <p:spPr>
          <a:xfrm rot="16200000">
            <a:off x="2099993" y="5983913"/>
            <a:ext cx="5566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VDZ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68784DC-AE46-FC44-B54C-8E3DEB192797}"/>
              </a:ext>
            </a:extLst>
          </p:cNvPr>
          <p:cNvSpPr txBox="1"/>
          <p:nvPr/>
        </p:nvSpPr>
        <p:spPr>
          <a:xfrm rot="16200000">
            <a:off x="2460142" y="5983914"/>
            <a:ext cx="5566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VTZ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565863-BCCD-A642-94C9-3270CD5010BD}"/>
              </a:ext>
            </a:extLst>
          </p:cNvPr>
          <p:cNvSpPr txBox="1"/>
          <p:nvPr/>
        </p:nvSpPr>
        <p:spPr>
          <a:xfrm rot="16200000">
            <a:off x="2798695" y="5983914"/>
            <a:ext cx="5566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VQZ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D9B178-7DA8-0F40-9E1B-AF745ABD225C}"/>
              </a:ext>
            </a:extLst>
          </p:cNvPr>
          <p:cNvSpPr txBox="1"/>
          <p:nvPr/>
        </p:nvSpPr>
        <p:spPr>
          <a:xfrm>
            <a:off x="10012296" y="5940189"/>
            <a:ext cx="1062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CBS </a:t>
            </a:r>
            <a:r>
              <a:rPr lang="fr-FR" sz="1600" dirty="0" err="1"/>
              <a:t>limit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066622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58</Words>
  <Application>Microsoft Macintosh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Apple Chancery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17</cp:revision>
  <dcterms:created xsi:type="dcterms:W3CDTF">2018-03-02T09:32:22Z</dcterms:created>
  <dcterms:modified xsi:type="dcterms:W3CDTF">2018-08-01T09:24:28Z</dcterms:modified>
</cp:coreProperties>
</file>