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6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1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7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6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0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8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E78B-CF2F-4144-B05A-57AFBFAE79F9}" type="datetimeFigureOut">
              <a:rPr lang="en-US" smtClean="0"/>
              <a:t>8/1/18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5D29-E3ED-C74E-84DC-E44B9F507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2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2766150" y="13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766150" y="51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766150" y="40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766150" y="18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66150" y="24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766150" y="294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66150" y="45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766150" y="348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434243" y="13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434243" y="51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434243" y="40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434243" y="18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434243" y="24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434243" y="294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434243" y="45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434243" y="348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28412" y="2948100"/>
            <a:ext cx="2033751" cy="0"/>
          </a:xfrm>
          <a:prstGeom prst="straightConnector1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18973" y="49516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197952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03207" y="383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197952" y="3260824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2998250" y="3854660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008762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3029786" y="49434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2998250" y="3278328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434243" y="51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434243" y="40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434243" y="45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434243" y="348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887066" y="49516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866045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871300" y="383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6666343" y="3854660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6676855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6697879" y="49434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6666343" y="3278328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666343" y="1655680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E6445E7-F8C3-E647-A268-8099BA2A4E11}"/>
              </a:ext>
            </a:extLst>
          </p:cNvPr>
          <p:cNvCxnSpPr/>
          <p:nvPr/>
        </p:nvCxnSpPr>
        <p:spPr>
          <a:xfrm flipV="1">
            <a:off x="8415443" y="13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BCECF64-0F31-E146-99EC-143302E0EAD7}"/>
              </a:ext>
            </a:extLst>
          </p:cNvPr>
          <p:cNvCxnSpPr/>
          <p:nvPr/>
        </p:nvCxnSpPr>
        <p:spPr>
          <a:xfrm flipV="1">
            <a:off x="8415443" y="51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57BAB7B-BE47-034E-8081-1CFF281FD575}"/>
              </a:ext>
            </a:extLst>
          </p:cNvPr>
          <p:cNvCxnSpPr/>
          <p:nvPr/>
        </p:nvCxnSpPr>
        <p:spPr>
          <a:xfrm flipV="1">
            <a:off x="8415443" y="40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B1F6D57-9B56-1244-B302-F1930F99EC17}"/>
              </a:ext>
            </a:extLst>
          </p:cNvPr>
          <p:cNvCxnSpPr/>
          <p:nvPr/>
        </p:nvCxnSpPr>
        <p:spPr>
          <a:xfrm flipV="1">
            <a:off x="8415443" y="18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C399D3D-3C0D-DB4E-8276-94493765578E}"/>
              </a:ext>
            </a:extLst>
          </p:cNvPr>
          <p:cNvCxnSpPr/>
          <p:nvPr/>
        </p:nvCxnSpPr>
        <p:spPr>
          <a:xfrm flipV="1">
            <a:off x="8415443" y="24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5557A31-7C2F-3F45-9BB8-96E504931775}"/>
              </a:ext>
            </a:extLst>
          </p:cNvPr>
          <p:cNvCxnSpPr/>
          <p:nvPr/>
        </p:nvCxnSpPr>
        <p:spPr>
          <a:xfrm flipV="1">
            <a:off x="8415443" y="294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0AD1728-B92F-2A4F-8749-7B26DFD6918F}"/>
              </a:ext>
            </a:extLst>
          </p:cNvPr>
          <p:cNvCxnSpPr/>
          <p:nvPr/>
        </p:nvCxnSpPr>
        <p:spPr>
          <a:xfrm flipV="1">
            <a:off x="8415443" y="45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25865D1-259B-2F4A-B910-6BFC0F17A666}"/>
              </a:ext>
            </a:extLst>
          </p:cNvPr>
          <p:cNvCxnSpPr/>
          <p:nvPr/>
        </p:nvCxnSpPr>
        <p:spPr>
          <a:xfrm flipV="1">
            <a:off x="8415443" y="348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AAA97B5-41CD-964F-AC30-401D160C939C}"/>
              </a:ext>
            </a:extLst>
          </p:cNvPr>
          <p:cNvCxnSpPr/>
          <p:nvPr/>
        </p:nvCxnSpPr>
        <p:spPr>
          <a:xfrm flipV="1">
            <a:off x="8415443" y="510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7486344-59F2-8446-AA4C-F14C72ECCD81}"/>
              </a:ext>
            </a:extLst>
          </p:cNvPr>
          <p:cNvCxnSpPr/>
          <p:nvPr/>
        </p:nvCxnSpPr>
        <p:spPr>
          <a:xfrm flipV="1">
            <a:off x="8415443" y="402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B8E56C0-3711-364E-9210-CABBE0756592}"/>
              </a:ext>
            </a:extLst>
          </p:cNvPr>
          <p:cNvCxnSpPr/>
          <p:nvPr/>
        </p:nvCxnSpPr>
        <p:spPr>
          <a:xfrm flipV="1">
            <a:off x="8415443" y="456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F3AE6FD-79E9-2A44-A901-B5992ABA50B9}"/>
              </a:ext>
            </a:extLst>
          </p:cNvPr>
          <p:cNvCxnSpPr/>
          <p:nvPr/>
        </p:nvCxnSpPr>
        <p:spPr>
          <a:xfrm flipV="1">
            <a:off x="8415443" y="3488100"/>
            <a:ext cx="72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3854476-DBEB-B742-B525-9F8CF25F77F0}"/>
              </a:ext>
            </a:extLst>
          </p:cNvPr>
          <p:cNvCxnSpPr/>
          <p:nvPr/>
        </p:nvCxnSpPr>
        <p:spPr>
          <a:xfrm>
            <a:off x="8868266" y="4951686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28426A3-AB10-FF43-B369-A83342ECBEF3}"/>
              </a:ext>
            </a:extLst>
          </p:cNvPr>
          <p:cNvCxnSpPr/>
          <p:nvPr/>
        </p:nvCxnSpPr>
        <p:spPr>
          <a:xfrm>
            <a:off x="8847245" y="43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4852AC5-E292-D44A-92B7-53F54F9C1BEE}"/>
              </a:ext>
            </a:extLst>
          </p:cNvPr>
          <p:cNvCxnSpPr/>
          <p:nvPr/>
        </p:nvCxnSpPr>
        <p:spPr>
          <a:xfrm>
            <a:off x="8852500" y="383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4E9439E-09A9-9C49-BE92-B0A596D13426}"/>
              </a:ext>
            </a:extLst>
          </p:cNvPr>
          <p:cNvCxnSpPr/>
          <p:nvPr/>
        </p:nvCxnSpPr>
        <p:spPr>
          <a:xfrm flipV="1">
            <a:off x="8647543" y="3854660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792B9BD-3AC7-684C-82E1-6B8EFC671B97}"/>
              </a:ext>
            </a:extLst>
          </p:cNvPr>
          <p:cNvCxnSpPr/>
          <p:nvPr/>
        </p:nvCxnSpPr>
        <p:spPr>
          <a:xfrm flipV="1">
            <a:off x="8658055" y="4386797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F9F4C67-200C-C14B-9AAF-584DE04154C5}"/>
              </a:ext>
            </a:extLst>
          </p:cNvPr>
          <p:cNvCxnSpPr/>
          <p:nvPr/>
        </p:nvCxnSpPr>
        <p:spPr>
          <a:xfrm flipV="1">
            <a:off x="8679079" y="4943432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D58EDDE5-CA47-3F45-A9AC-D49ED9221D9C}"/>
              </a:ext>
            </a:extLst>
          </p:cNvPr>
          <p:cNvCxnSpPr/>
          <p:nvPr/>
        </p:nvCxnSpPr>
        <p:spPr>
          <a:xfrm flipV="1">
            <a:off x="8647543" y="1655680"/>
            <a:ext cx="0" cy="392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036E935-7B94-7F4E-B20B-7717B8787B40}"/>
              </a:ext>
            </a:extLst>
          </p:cNvPr>
          <p:cNvCxnSpPr/>
          <p:nvPr/>
        </p:nvCxnSpPr>
        <p:spPr>
          <a:xfrm>
            <a:off x="8847245" y="1671031"/>
            <a:ext cx="0" cy="394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5908C0A-D774-4041-8034-AA4D7BE60B0A}"/>
              </a:ext>
            </a:extLst>
          </p:cNvPr>
          <p:cNvSpPr txBox="1"/>
          <p:nvPr/>
        </p:nvSpPr>
        <p:spPr>
          <a:xfrm>
            <a:off x="2766150" y="5486400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|𝛟</a:t>
            </a:r>
            <a:r>
              <a:rPr lang="fr-FR" baseline="-25000" dirty="0"/>
              <a:t>0</a:t>
            </a:r>
            <a:r>
              <a:rPr lang="fr-FR" dirty="0"/>
              <a:t>&gt;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56D878E-9F57-1C44-A909-837CAE53E789}"/>
              </a:ext>
            </a:extLst>
          </p:cNvPr>
          <p:cNvSpPr txBox="1"/>
          <p:nvPr/>
        </p:nvSpPr>
        <p:spPr>
          <a:xfrm>
            <a:off x="6484347" y="5480069"/>
            <a:ext cx="7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|𝛟</a:t>
            </a:r>
            <a:r>
              <a:rPr lang="fr-FR" baseline="30000" dirty="0"/>
              <a:t>a</a:t>
            </a:r>
            <a:r>
              <a:rPr lang="fr-FR" baseline="-25000" dirty="0"/>
              <a:t>i</a:t>
            </a:r>
            <a:r>
              <a:rPr lang="fr-FR" dirty="0"/>
              <a:t>&gt;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828FE5F-D024-4145-A8D0-C6EACE31E1A5}"/>
              </a:ext>
            </a:extLst>
          </p:cNvPr>
          <p:cNvSpPr txBox="1"/>
          <p:nvPr/>
        </p:nvSpPr>
        <p:spPr>
          <a:xfrm>
            <a:off x="8402263" y="5480069"/>
            <a:ext cx="88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|𝛟</a:t>
            </a:r>
            <a:r>
              <a:rPr lang="fr-FR" baseline="30000" dirty="0" err="1"/>
              <a:t>ab</a:t>
            </a:r>
            <a:r>
              <a:rPr lang="fr-FR" baseline="-25000" dirty="0" err="1"/>
              <a:t>ij</a:t>
            </a:r>
            <a:r>
              <a:rPr lang="fr-FR" dirty="0"/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2235F2-6AFE-0C41-A8AE-F0E11AC851F5}"/>
              </a:ext>
            </a:extLst>
          </p:cNvPr>
          <p:cNvSpPr txBox="1"/>
          <p:nvPr/>
        </p:nvSpPr>
        <p:spPr>
          <a:xfrm>
            <a:off x="2243065" y="759849"/>
            <a:ext cx="1766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Ground State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E40A913-DA11-C043-8631-079828A9351E}"/>
              </a:ext>
            </a:extLst>
          </p:cNvPr>
          <p:cNvSpPr txBox="1"/>
          <p:nvPr/>
        </p:nvSpPr>
        <p:spPr>
          <a:xfrm>
            <a:off x="5935647" y="613253"/>
            <a:ext cx="171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Singly</a:t>
            </a:r>
            <a:r>
              <a:rPr lang="fr-FR" dirty="0"/>
              <a:t> </a:t>
            </a:r>
            <a:r>
              <a:rPr lang="fr-FR" dirty="0" err="1"/>
              <a:t>Excited</a:t>
            </a:r>
            <a:r>
              <a:rPr lang="fr-FR" dirty="0"/>
              <a:t> State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4713C2D-3AE0-D84E-8F9A-A3630B66282E}"/>
              </a:ext>
            </a:extLst>
          </p:cNvPr>
          <p:cNvSpPr txBox="1"/>
          <p:nvPr/>
        </p:nvSpPr>
        <p:spPr>
          <a:xfrm>
            <a:off x="7759433" y="591117"/>
            <a:ext cx="2032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Doubly</a:t>
            </a:r>
            <a:r>
              <a:rPr lang="fr-FR" dirty="0"/>
              <a:t> </a:t>
            </a:r>
            <a:r>
              <a:rPr lang="fr-FR" dirty="0" err="1"/>
              <a:t>Excited</a:t>
            </a:r>
            <a:r>
              <a:rPr lang="fr-FR" dirty="0"/>
              <a:t> State</a:t>
            </a:r>
          </a:p>
        </p:txBody>
      </p:sp>
    </p:spTree>
    <p:extLst>
      <p:ext uri="{BB962C8B-B14F-4D97-AF65-F5344CB8AC3E}">
        <p14:creationId xmlns:p14="http://schemas.microsoft.com/office/powerpoint/2010/main" val="1234790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20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cp:lastPrinted>2018-03-15T15:29:51Z</cp:lastPrinted>
  <dcterms:created xsi:type="dcterms:W3CDTF">2018-03-15T15:13:28Z</dcterms:created>
  <dcterms:modified xsi:type="dcterms:W3CDTF">2018-08-01T10:16:01Z</dcterms:modified>
</cp:coreProperties>
</file>