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30"/>
    <p:restoredTop sz="94631"/>
  </p:normalViewPr>
  <p:slideViewPr>
    <p:cSldViewPr snapToGrid="0" snapToObjects="1">
      <p:cViewPr varScale="1">
        <p:scale>
          <a:sx n="74" d="100"/>
          <a:sy n="74" d="100"/>
        </p:scale>
        <p:origin x="184" y="6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AED1E3-50E2-F041-A193-3B6E4BADFB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F3F32A-FC15-D949-8B1C-E2A8AE8079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823D54-7E35-4F4E-8CF0-446730A23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FEDBA-D279-9D46-A3EC-778ED7FB70B7}" type="datetimeFigureOut">
              <a:rPr lang="fr-FR" smtClean="0"/>
              <a:t>02/05/2019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F96C9E-2EA8-EE4C-8F56-F4F3A3D11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D23BEA-0A35-5242-87E3-0D09F54BC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C76ED-4987-9241-8A0B-0D6FA4A7CF6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6760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F9705C-9E98-EE4B-A12C-637304D86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5FE07E-DF68-704B-B537-D50F6C0C73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602BBA-74DE-B044-AE0D-9C0573233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FEDBA-D279-9D46-A3EC-778ED7FB70B7}" type="datetimeFigureOut">
              <a:rPr lang="fr-FR" smtClean="0"/>
              <a:t>02/05/2019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6060D6-EFDF-0544-A247-075825BC9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02485A-41CB-E24D-909C-497C1E2BDD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C76ED-4987-9241-8A0B-0D6FA4A7CF6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6817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A27D24-7968-6947-A933-50BFF4CD14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FF04C1-2F44-FD45-ADF0-CA203A86AF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4A8906-78C0-714F-AB19-C5F7023772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FEDBA-D279-9D46-A3EC-778ED7FB70B7}" type="datetimeFigureOut">
              <a:rPr lang="fr-FR" smtClean="0"/>
              <a:t>02/05/2019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1316D1-0575-8F4B-B440-467FA64A1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CB7357-BD1D-6349-9066-EC2239F39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C76ED-4987-9241-8A0B-0D6FA4A7CF6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1600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E3A787-A609-B242-9281-1B1ED957B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9C25B7-6710-4546-B1A1-85801F626D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9A4119-BBD1-CB47-A9E7-A3B93AF25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FEDBA-D279-9D46-A3EC-778ED7FB70B7}" type="datetimeFigureOut">
              <a:rPr lang="fr-FR" smtClean="0"/>
              <a:t>02/05/2019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8061C9-F977-4D47-81C6-2751074A8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BDE00B-9211-654C-B609-E193ED129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C76ED-4987-9241-8A0B-0D6FA4A7CF6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2079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E758FB-F33E-D44F-A23F-865CA3FEE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E8EB75-3CD3-A243-A24F-0EF41F5D44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DA36C-7575-9642-BBC8-24FF31A177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FEDBA-D279-9D46-A3EC-778ED7FB70B7}" type="datetimeFigureOut">
              <a:rPr lang="fr-FR" smtClean="0"/>
              <a:t>02/05/2019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540B57-385D-6942-A347-466751B4A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79C1A6-E614-BB40-AEC2-244ADFB05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C76ED-4987-9241-8A0B-0D6FA4A7CF6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765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272F1-79EC-7A4F-BA86-2F10B4A24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6E1BA0-76F8-0A49-97CC-54D5DC47F8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1718C5-CE77-A548-AD26-B93DCE70C5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159D3D-FADB-1E47-9989-CA94F46C8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FEDBA-D279-9D46-A3EC-778ED7FB70B7}" type="datetimeFigureOut">
              <a:rPr lang="fr-FR" smtClean="0"/>
              <a:t>02/05/2019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0162CB-9CC1-1F4C-AE15-D897FD3580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298DC1-83CB-0147-865A-E747F6AF7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C76ED-4987-9241-8A0B-0D6FA4A7CF6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5556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B29207-DB77-2D4A-817A-A438C0804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4EBAFA-5050-8546-B59B-890780E09F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F3FC5E-ABA2-AE47-B2D3-AC82BD7A20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99C78D8-EB40-524D-9730-411F862D3D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E9323D8-644F-0D4F-9673-F105B4F02B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A116F4A-561F-6543-A0B2-C8948F536D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FEDBA-D279-9D46-A3EC-778ED7FB70B7}" type="datetimeFigureOut">
              <a:rPr lang="fr-FR" smtClean="0"/>
              <a:t>02/05/2019</a:t>
            </a:fld>
            <a:endParaRPr lang="fr-F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951BEA-DB47-3842-B252-F68D84593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1A60E2D-C3AA-5F4B-8E0A-A99AD2231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C76ED-4987-9241-8A0B-0D6FA4A7CF6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4285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9F2A5A-CCD1-9546-9F59-4B7F0A6A75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924A2AD-D0AA-974F-8058-79F05BA12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FEDBA-D279-9D46-A3EC-778ED7FB70B7}" type="datetimeFigureOut">
              <a:rPr lang="fr-FR" smtClean="0"/>
              <a:t>02/05/2019</a:t>
            </a:fld>
            <a:endParaRPr lang="fr-F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1D44A5-83AF-BB45-9E70-7D0FAC53F2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D939D9-3B2D-E143-B94E-43EF6A682A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C76ED-4987-9241-8A0B-0D6FA4A7CF6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0132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73A52E-6D78-C24E-87FB-596F53637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FEDBA-D279-9D46-A3EC-778ED7FB70B7}" type="datetimeFigureOut">
              <a:rPr lang="fr-FR" smtClean="0"/>
              <a:t>02/05/2019</a:t>
            </a:fld>
            <a:endParaRPr lang="fr-F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C15059A-53E4-FD43-9317-5AD5E634B8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6B0F71-6B2E-B443-8B0E-73F676D8B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C76ED-4987-9241-8A0B-0D6FA4A7CF6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798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99216E-4EBA-1249-A9C9-35497F3165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64F477-8710-3344-AFF9-F7F0BC88E4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3A59CA-26F6-BB4D-A9AE-EA3D87F307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CE36FC-4767-7540-B77A-238A38D265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FEDBA-D279-9D46-A3EC-778ED7FB70B7}" type="datetimeFigureOut">
              <a:rPr lang="fr-FR" smtClean="0"/>
              <a:t>02/05/2019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8B4BD0-1FD5-D042-BD18-EE1FDDB1A4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5FDA64-93DA-C446-8547-7D3E80F91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C76ED-4987-9241-8A0B-0D6FA4A7CF6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7468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BA613C-44E9-F34F-B996-A330379453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57AC934-55CF-9945-8A6D-47B191253C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6D58E3-6E25-2144-9511-8F58465E6E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8713B5-1E0C-6B4E-AFED-B9B49E478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FEDBA-D279-9D46-A3EC-778ED7FB70B7}" type="datetimeFigureOut">
              <a:rPr lang="fr-FR" smtClean="0"/>
              <a:t>02/05/2019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321F91-49D1-684A-A7FE-0D69615FA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A8FCE4-AF8B-3541-8C7F-176D91895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C76ED-4987-9241-8A0B-0D6FA4A7CF6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7698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6B0FA7F-0784-6F4A-B011-474340858D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8D1AD3-2F3D-5E47-9159-68930A03B5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75B3EF-03F5-784F-A19A-89F2EC83E1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7FEDBA-D279-9D46-A3EC-778ED7FB70B7}" type="datetimeFigureOut">
              <a:rPr lang="fr-FR" smtClean="0"/>
              <a:t>02/05/2019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20EC2C-40B8-6840-BE2F-0431C9B2AB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13E0F4-19F9-F545-8A6E-CF2DFE64BA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CC76ED-4987-9241-8A0B-0D6FA4A7CF6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9788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>
            <a:cxnSpLocks/>
          </p:cNvCxnSpPr>
          <p:nvPr/>
        </p:nvCxnSpPr>
        <p:spPr>
          <a:xfrm>
            <a:off x="2900577" y="1328100"/>
            <a:ext cx="1800000" cy="0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2900577" y="5108100"/>
            <a:ext cx="180000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900577" y="3757172"/>
            <a:ext cx="18000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cxnSpLocks/>
          </p:cNvCxnSpPr>
          <p:nvPr/>
        </p:nvCxnSpPr>
        <p:spPr>
          <a:xfrm>
            <a:off x="2900577" y="3156255"/>
            <a:ext cx="18000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cxnSpLocks/>
          </p:cNvCxnSpPr>
          <p:nvPr/>
        </p:nvCxnSpPr>
        <p:spPr>
          <a:xfrm>
            <a:off x="2900577" y="4568100"/>
            <a:ext cx="18000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cxnSpLocks/>
          </p:cNvCxnSpPr>
          <p:nvPr/>
        </p:nvCxnSpPr>
        <p:spPr>
          <a:xfrm>
            <a:off x="2900577" y="3454234"/>
            <a:ext cx="18000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3683601" y="4878186"/>
            <a:ext cx="0" cy="39413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3654707" y="4371031"/>
            <a:ext cx="0" cy="39413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3690909" y="3602130"/>
            <a:ext cx="0" cy="39413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4090001" y="3222289"/>
            <a:ext cx="0" cy="39413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3485952" y="3625759"/>
            <a:ext cx="0" cy="3924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V="1">
            <a:off x="3465517" y="4386797"/>
            <a:ext cx="0" cy="3924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V="1">
            <a:off x="3494414" y="4869932"/>
            <a:ext cx="0" cy="3924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V="1">
            <a:off x="3890299" y="3239793"/>
            <a:ext cx="0" cy="3924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B4CE8582-486D-6345-BF7D-F4AB772CE019}"/>
              </a:ext>
            </a:extLst>
          </p:cNvPr>
          <p:cNvCxnSpPr>
            <a:cxnSpLocks/>
          </p:cNvCxnSpPr>
          <p:nvPr/>
        </p:nvCxnSpPr>
        <p:spPr>
          <a:xfrm>
            <a:off x="2900577" y="1599033"/>
            <a:ext cx="1800000" cy="0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09F37465-4754-8F44-B680-7863219F8854}"/>
              </a:ext>
            </a:extLst>
          </p:cNvPr>
          <p:cNvCxnSpPr>
            <a:cxnSpLocks/>
          </p:cNvCxnSpPr>
          <p:nvPr/>
        </p:nvCxnSpPr>
        <p:spPr>
          <a:xfrm>
            <a:off x="2900577" y="1040233"/>
            <a:ext cx="1800000" cy="0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93D5BB31-2221-154C-A19D-AB0D6DFB51F3}"/>
              </a:ext>
            </a:extLst>
          </p:cNvPr>
          <p:cNvCxnSpPr>
            <a:cxnSpLocks/>
          </p:cNvCxnSpPr>
          <p:nvPr/>
        </p:nvCxnSpPr>
        <p:spPr>
          <a:xfrm>
            <a:off x="2900577" y="2852103"/>
            <a:ext cx="18000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E0D16AEC-BDA5-254C-927F-411379606903}"/>
              </a:ext>
            </a:extLst>
          </p:cNvPr>
          <p:cNvCxnSpPr>
            <a:cxnSpLocks/>
          </p:cNvCxnSpPr>
          <p:nvPr/>
        </p:nvCxnSpPr>
        <p:spPr>
          <a:xfrm>
            <a:off x="2900577" y="4367131"/>
            <a:ext cx="18000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F82C4CE2-E655-B84B-9534-17BF5204F645}"/>
              </a:ext>
            </a:extLst>
          </p:cNvPr>
          <p:cNvCxnSpPr>
            <a:cxnSpLocks/>
          </p:cNvCxnSpPr>
          <p:nvPr/>
        </p:nvCxnSpPr>
        <p:spPr>
          <a:xfrm>
            <a:off x="2900577" y="4829002"/>
            <a:ext cx="180000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DDBD41C8-75A0-C842-AACC-193B09B4C41C}"/>
              </a:ext>
            </a:extLst>
          </p:cNvPr>
          <p:cNvCxnSpPr>
            <a:cxnSpLocks/>
          </p:cNvCxnSpPr>
          <p:nvPr/>
        </p:nvCxnSpPr>
        <p:spPr>
          <a:xfrm>
            <a:off x="2900577" y="5358857"/>
            <a:ext cx="180000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0FD74139-53E1-AA48-8F1D-95C9792B157E}"/>
              </a:ext>
            </a:extLst>
          </p:cNvPr>
          <p:cNvCxnSpPr/>
          <p:nvPr/>
        </p:nvCxnSpPr>
        <p:spPr>
          <a:xfrm>
            <a:off x="4090001" y="5161788"/>
            <a:ext cx="0" cy="39413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F22E7D39-9167-B243-AC90-4BF89AB5B8A4}"/>
              </a:ext>
            </a:extLst>
          </p:cNvPr>
          <p:cNvCxnSpPr/>
          <p:nvPr/>
        </p:nvCxnSpPr>
        <p:spPr>
          <a:xfrm flipV="1">
            <a:off x="3900814" y="5153534"/>
            <a:ext cx="0" cy="3924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A8F28FF2-E3C1-3B4A-B958-8D9B4D2969F4}"/>
              </a:ext>
            </a:extLst>
          </p:cNvPr>
          <p:cNvCxnSpPr/>
          <p:nvPr/>
        </p:nvCxnSpPr>
        <p:spPr>
          <a:xfrm>
            <a:off x="4090001" y="4631933"/>
            <a:ext cx="0" cy="39413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201F240F-8EF4-7947-8577-54088F180B28}"/>
              </a:ext>
            </a:extLst>
          </p:cNvPr>
          <p:cNvCxnSpPr/>
          <p:nvPr/>
        </p:nvCxnSpPr>
        <p:spPr>
          <a:xfrm flipV="1">
            <a:off x="3900811" y="4647699"/>
            <a:ext cx="0" cy="3924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86A5F3DB-5AD5-D948-83E4-99F2055ACE15}"/>
              </a:ext>
            </a:extLst>
          </p:cNvPr>
          <p:cNvCxnSpPr/>
          <p:nvPr/>
        </p:nvCxnSpPr>
        <p:spPr>
          <a:xfrm>
            <a:off x="4090001" y="4136895"/>
            <a:ext cx="0" cy="39413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99FA00F8-6363-3A40-B87C-1E0A18F8B23F}"/>
              </a:ext>
            </a:extLst>
          </p:cNvPr>
          <p:cNvCxnSpPr/>
          <p:nvPr/>
        </p:nvCxnSpPr>
        <p:spPr>
          <a:xfrm flipV="1">
            <a:off x="3885044" y="4160524"/>
            <a:ext cx="0" cy="3924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B5286AF8-5A41-3640-BB72-404088BDEC3B}"/>
              </a:ext>
            </a:extLst>
          </p:cNvPr>
          <p:cNvCxnSpPr/>
          <p:nvPr/>
        </p:nvCxnSpPr>
        <p:spPr>
          <a:xfrm flipV="1">
            <a:off x="3485952" y="2936692"/>
            <a:ext cx="0" cy="3924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Rectangle 90">
            <a:extLst>
              <a:ext uri="{FF2B5EF4-FFF2-40B4-BE49-F238E27FC236}">
                <a16:creationId xmlns:a16="http://schemas.microsoft.com/office/drawing/2014/main" id="{9E1C2474-BF7C-4145-BF6E-454E50728E2B}"/>
              </a:ext>
            </a:extLst>
          </p:cNvPr>
          <p:cNvSpPr/>
          <p:nvPr/>
        </p:nvSpPr>
        <p:spPr>
          <a:xfrm>
            <a:off x="2733777" y="1884806"/>
            <a:ext cx="2133600" cy="2806303"/>
          </a:xfrm>
          <a:prstGeom prst="rect">
            <a:avLst/>
          </a:prstGeom>
          <a:noFill/>
          <a:ln w="3492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2828D876-51F3-DE4D-A70A-9858C3CBFAC2}"/>
              </a:ext>
            </a:extLst>
          </p:cNvPr>
          <p:cNvSpPr txBox="1"/>
          <p:nvPr/>
        </p:nvSpPr>
        <p:spPr>
          <a:xfrm>
            <a:off x="926900" y="3121906"/>
            <a:ext cx="1448891" cy="369332"/>
          </a:xfrm>
          <a:prstGeom prst="rect">
            <a:avLst/>
          </a:prstGeom>
          <a:noFill/>
          <a:ln>
            <a:solidFill>
              <a:srgbClr val="00B0F0"/>
            </a:solidFill>
            <a:prstDash val="solid"/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Active </a:t>
            </a:r>
            <a:r>
              <a:rPr lang="fr-FR" dirty="0" err="1"/>
              <a:t>Space</a:t>
            </a:r>
            <a:r>
              <a:rPr lang="fr-FR" dirty="0"/>
              <a:t> 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4A40B59F-32B1-0A46-8CBE-E2EEC5EE934F}"/>
              </a:ext>
            </a:extLst>
          </p:cNvPr>
          <p:cNvSpPr txBox="1"/>
          <p:nvPr/>
        </p:nvSpPr>
        <p:spPr>
          <a:xfrm>
            <a:off x="5393267" y="4531033"/>
            <a:ext cx="14054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chemeClr val="accent2"/>
                </a:solidFill>
              </a:rPr>
              <a:t>Inactive </a:t>
            </a:r>
            <a:r>
              <a:rPr lang="fr-FR" b="1" dirty="0" err="1">
                <a:solidFill>
                  <a:schemeClr val="accent2"/>
                </a:solidFill>
              </a:rPr>
              <a:t>orbitals</a:t>
            </a:r>
            <a:r>
              <a:rPr lang="fr-FR" b="1" dirty="0">
                <a:solidFill>
                  <a:schemeClr val="accent2"/>
                </a:solidFill>
              </a:rPr>
              <a:t> </a:t>
            </a:r>
          </a:p>
        </p:txBody>
      </p: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3A2BA9E8-6D14-E24B-BCB8-496F911E9D92}"/>
              </a:ext>
            </a:extLst>
          </p:cNvPr>
          <p:cNvCxnSpPr>
            <a:cxnSpLocks/>
          </p:cNvCxnSpPr>
          <p:nvPr/>
        </p:nvCxnSpPr>
        <p:spPr>
          <a:xfrm>
            <a:off x="7523382" y="1328100"/>
            <a:ext cx="1800000" cy="0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8D4F25C1-B251-3B4A-A16E-7B9E0B3D7C10}"/>
              </a:ext>
            </a:extLst>
          </p:cNvPr>
          <p:cNvCxnSpPr>
            <a:cxnSpLocks/>
          </p:cNvCxnSpPr>
          <p:nvPr/>
        </p:nvCxnSpPr>
        <p:spPr>
          <a:xfrm>
            <a:off x="7523382" y="5108100"/>
            <a:ext cx="180000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0AD87478-E5CF-7646-8D18-E731F6642344}"/>
              </a:ext>
            </a:extLst>
          </p:cNvPr>
          <p:cNvCxnSpPr>
            <a:cxnSpLocks/>
          </p:cNvCxnSpPr>
          <p:nvPr/>
        </p:nvCxnSpPr>
        <p:spPr>
          <a:xfrm>
            <a:off x="7523382" y="3757172"/>
            <a:ext cx="18000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7ECDB067-E3E2-3148-BE64-B568053C0A79}"/>
              </a:ext>
            </a:extLst>
          </p:cNvPr>
          <p:cNvCxnSpPr>
            <a:cxnSpLocks/>
          </p:cNvCxnSpPr>
          <p:nvPr/>
        </p:nvCxnSpPr>
        <p:spPr>
          <a:xfrm>
            <a:off x="7523382" y="1952765"/>
            <a:ext cx="18000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E767C307-6531-C940-BDDB-BC45F8574FF9}"/>
              </a:ext>
            </a:extLst>
          </p:cNvPr>
          <p:cNvCxnSpPr>
            <a:cxnSpLocks/>
          </p:cNvCxnSpPr>
          <p:nvPr/>
        </p:nvCxnSpPr>
        <p:spPr>
          <a:xfrm>
            <a:off x="7523382" y="2374234"/>
            <a:ext cx="18000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26F7FEED-31D5-114B-9D5B-F19B7AEE45D2}"/>
              </a:ext>
            </a:extLst>
          </p:cNvPr>
          <p:cNvCxnSpPr>
            <a:cxnSpLocks/>
          </p:cNvCxnSpPr>
          <p:nvPr/>
        </p:nvCxnSpPr>
        <p:spPr>
          <a:xfrm>
            <a:off x="7523382" y="3156255"/>
            <a:ext cx="18000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DD725388-888C-E640-A192-1EFA5B996785}"/>
              </a:ext>
            </a:extLst>
          </p:cNvPr>
          <p:cNvCxnSpPr>
            <a:cxnSpLocks/>
          </p:cNvCxnSpPr>
          <p:nvPr/>
        </p:nvCxnSpPr>
        <p:spPr>
          <a:xfrm>
            <a:off x="7523382" y="4568100"/>
            <a:ext cx="18000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BE2FFE82-9462-2743-8BC3-24EA609EFF18}"/>
              </a:ext>
            </a:extLst>
          </p:cNvPr>
          <p:cNvCxnSpPr>
            <a:cxnSpLocks/>
          </p:cNvCxnSpPr>
          <p:nvPr/>
        </p:nvCxnSpPr>
        <p:spPr>
          <a:xfrm>
            <a:off x="7523382" y="3454234"/>
            <a:ext cx="18000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2" name="Straight Arrow Connector 101">
            <a:extLst>
              <a:ext uri="{FF2B5EF4-FFF2-40B4-BE49-F238E27FC236}">
                <a16:creationId xmlns:a16="http://schemas.microsoft.com/office/drawing/2014/main" id="{335C5C71-3428-FB4B-9A7F-EAB0603563A5}"/>
              </a:ext>
            </a:extLst>
          </p:cNvPr>
          <p:cNvCxnSpPr/>
          <p:nvPr/>
        </p:nvCxnSpPr>
        <p:spPr>
          <a:xfrm>
            <a:off x="8306406" y="4878186"/>
            <a:ext cx="0" cy="39413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>
            <a:extLst>
              <a:ext uri="{FF2B5EF4-FFF2-40B4-BE49-F238E27FC236}">
                <a16:creationId xmlns:a16="http://schemas.microsoft.com/office/drawing/2014/main" id="{A84C373A-198C-E84D-8D8D-6BB841124DC3}"/>
              </a:ext>
            </a:extLst>
          </p:cNvPr>
          <p:cNvCxnSpPr/>
          <p:nvPr/>
        </p:nvCxnSpPr>
        <p:spPr>
          <a:xfrm>
            <a:off x="8277512" y="4371031"/>
            <a:ext cx="0" cy="39413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>
            <a:extLst>
              <a:ext uri="{FF2B5EF4-FFF2-40B4-BE49-F238E27FC236}">
                <a16:creationId xmlns:a16="http://schemas.microsoft.com/office/drawing/2014/main" id="{33C994DA-B3AE-1349-8AB3-1FBEB08043B1}"/>
              </a:ext>
            </a:extLst>
          </p:cNvPr>
          <p:cNvCxnSpPr/>
          <p:nvPr/>
        </p:nvCxnSpPr>
        <p:spPr>
          <a:xfrm>
            <a:off x="8313714" y="3602130"/>
            <a:ext cx="0" cy="39413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>
            <a:extLst>
              <a:ext uri="{FF2B5EF4-FFF2-40B4-BE49-F238E27FC236}">
                <a16:creationId xmlns:a16="http://schemas.microsoft.com/office/drawing/2014/main" id="{4DAC1CC6-1F4B-6044-BE7C-BB1A1E5A85BA}"/>
              </a:ext>
            </a:extLst>
          </p:cNvPr>
          <p:cNvCxnSpPr/>
          <p:nvPr/>
        </p:nvCxnSpPr>
        <p:spPr>
          <a:xfrm>
            <a:off x="8712806" y="3222289"/>
            <a:ext cx="0" cy="39413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>
            <a:extLst>
              <a:ext uri="{FF2B5EF4-FFF2-40B4-BE49-F238E27FC236}">
                <a16:creationId xmlns:a16="http://schemas.microsoft.com/office/drawing/2014/main" id="{07158A23-ACD6-E947-91C7-4C89B6738006}"/>
              </a:ext>
            </a:extLst>
          </p:cNvPr>
          <p:cNvCxnSpPr/>
          <p:nvPr/>
        </p:nvCxnSpPr>
        <p:spPr>
          <a:xfrm flipV="1">
            <a:off x="8108757" y="3625759"/>
            <a:ext cx="0" cy="3924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>
            <a:extLst>
              <a:ext uri="{FF2B5EF4-FFF2-40B4-BE49-F238E27FC236}">
                <a16:creationId xmlns:a16="http://schemas.microsoft.com/office/drawing/2014/main" id="{EC0D2061-75B0-CB44-867F-EB670417A82E}"/>
              </a:ext>
            </a:extLst>
          </p:cNvPr>
          <p:cNvCxnSpPr/>
          <p:nvPr/>
        </p:nvCxnSpPr>
        <p:spPr>
          <a:xfrm flipV="1">
            <a:off x="8088322" y="4386797"/>
            <a:ext cx="0" cy="3924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>
            <a:extLst>
              <a:ext uri="{FF2B5EF4-FFF2-40B4-BE49-F238E27FC236}">
                <a16:creationId xmlns:a16="http://schemas.microsoft.com/office/drawing/2014/main" id="{6115F6BD-85DD-9844-AD31-4001C28CA115}"/>
              </a:ext>
            </a:extLst>
          </p:cNvPr>
          <p:cNvCxnSpPr/>
          <p:nvPr/>
        </p:nvCxnSpPr>
        <p:spPr>
          <a:xfrm flipV="1">
            <a:off x="8117219" y="4869932"/>
            <a:ext cx="0" cy="3924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>
            <a:extLst>
              <a:ext uri="{FF2B5EF4-FFF2-40B4-BE49-F238E27FC236}">
                <a16:creationId xmlns:a16="http://schemas.microsoft.com/office/drawing/2014/main" id="{80CDE72C-03D2-A941-ACF1-296B3996C45B}"/>
              </a:ext>
            </a:extLst>
          </p:cNvPr>
          <p:cNvCxnSpPr/>
          <p:nvPr/>
        </p:nvCxnSpPr>
        <p:spPr>
          <a:xfrm flipV="1">
            <a:off x="8513104" y="3239793"/>
            <a:ext cx="0" cy="3924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5B2110FF-0FCE-CA44-B85B-366B50F05066}"/>
              </a:ext>
            </a:extLst>
          </p:cNvPr>
          <p:cNvCxnSpPr>
            <a:cxnSpLocks/>
          </p:cNvCxnSpPr>
          <p:nvPr/>
        </p:nvCxnSpPr>
        <p:spPr>
          <a:xfrm>
            <a:off x="7523382" y="1599033"/>
            <a:ext cx="1800000" cy="0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06816674-4936-E249-A860-162363B4ED7F}"/>
              </a:ext>
            </a:extLst>
          </p:cNvPr>
          <p:cNvCxnSpPr>
            <a:cxnSpLocks/>
          </p:cNvCxnSpPr>
          <p:nvPr/>
        </p:nvCxnSpPr>
        <p:spPr>
          <a:xfrm>
            <a:off x="7523382" y="1040233"/>
            <a:ext cx="1800000" cy="0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id="{C062FD36-7FD1-2148-9012-7BC181548994}"/>
              </a:ext>
            </a:extLst>
          </p:cNvPr>
          <p:cNvCxnSpPr>
            <a:cxnSpLocks/>
          </p:cNvCxnSpPr>
          <p:nvPr/>
        </p:nvCxnSpPr>
        <p:spPr>
          <a:xfrm>
            <a:off x="7523382" y="2852103"/>
            <a:ext cx="18000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3" name="Straight Connector 112">
            <a:extLst>
              <a:ext uri="{FF2B5EF4-FFF2-40B4-BE49-F238E27FC236}">
                <a16:creationId xmlns:a16="http://schemas.microsoft.com/office/drawing/2014/main" id="{55EA1407-4A3E-6541-A218-EAD94B573062}"/>
              </a:ext>
            </a:extLst>
          </p:cNvPr>
          <p:cNvCxnSpPr>
            <a:cxnSpLocks/>
          </p:cNvCxnSpPr>
          <p:nvPr/>
        </p:nvCxnSpPr>
        <p:spPr>
          <a:xfrm>
            <a:off x="7523382" y="2174766"/>
            <a:ext cx="18000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4" name="Straight Connector 113">
            <a:extLst>
              <a:ext uri="{FF2B5EF4-FFF2-40B4-BE49-F238E27FC236}">
                <a16:creationId xmlns:a16="http://schemas.microsoft.com/office/drawing/2014/main" id="{1882BE4D-5B49-C043-B7C1-A5A8F8D7C059}"/>
              </a:ext>
            </a:extLst>
          </p:cNvPr>
          <p:cNvCxnSpPr>
            <a:cxnSpLocks/>
          </p:cNvCxnSpPr>
          <p:nvPr/>
        </p:nvCxnSpPr>
        <p:spPr>
          <a:xfrm>
            <a:off x="7523382" y="4367131"/>
            <a:ext cx="18000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5" name="Straight Connector 114">
            <a:extLst>
              <a:ext uri="{FF2B5EF4-FFF2-40B4-BE49-F238E27FC236}">
                <a16:creationId xmlns:a16="http://schemas.microsoft.com/office/drawing/2014/main" id="{8C9C4CFF-67D9-E343-8D03-29AAB928B538}"/>
              </a:ext>
            </a:extLst>
          </p:cNvPr>
          <p:cNvCxnSpPr>
            <a:cxnSpLocks/>
          </p:cNvCxnSpPr>
          <p:nvPr/>
        </p:nvCxnSpPr>
        <p:spPr>
          <a:xfrm>
            <a:off x="7523382" y="4829002"/>
            <a:ext cx="180000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EDEF8C99-AEBC-3E41-B322-B725691BD063}"/>
              </a:ext>
            </a:extLst>
          </p:cNvPr>
          <p:cNvCxnSpPr>
            <a:cxnSpLocks/>
          </p:cNvCxnSpPr>
          <p:nvPr/>
        </p:nvCxnSpPr>
        <p:spPr>
          <a:xfrm>
            <a:off x="7523382" y="5358857"/>
            <a:ext cx="180000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7" name="Straight Arrow Connector 116">
            <a:extLst>
              <a:ext uri="{FF2B5EF4-FFF2-40B4-BE49-F238E27FC236}">
                <a16:creationId xmlns:a16="http://schemas.microsoft.com/office/drawing/2014/main" id="{B4826FB0-1C93-4143-A82E-8EDCCB605BA7}"/>
              </a:ext>
            </a:extLst>
          </p:cNvPr>
          <p:cNvCxnSpPr/>
          <p:nvPr/>
        </p:nvCxnSpPr>
        <p:spPr>
          <a:xfrm>
            <a:off x="8712806" y="5161788"/>
            <a:ext cx="0" cy="39413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Arrow Connector 117">
            <a:extLst>
              <a:ext uri="{FF2B5EF4-FFF2-40B4-BE49-F238E27FC236}">
                <a16:creationId xmlns:a16="http://schemas.microsoft.com/office/drawing/2014/main" id="{F2987697-EA73-6D46-BAE6-F0E7008F1C07}"/>
              </a:ext>
            </a:extLst>
          </p:cNvPr>
          <p:cNvCxnSpPr/>
          <p:nvPr/>
        </p:nvCxnSpPr>
        <p:spPr>
          <a:xfrm flipV="1">
            <a:off x="8523619" y="5153534"/>
            <a:ext cx="0" cy="3924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>
            <a:extLst>
              <a:ext uri="{FF2B5EF4-FFF2-40B4-BE49-F238E27FC236}">
                <a16:creationId xmlns:a16="http://schemas.microsoft.com/office/drawing/2014/main" id="{2B7BED0D-5169-3C4B-989F-9E355866BB3D}"/>
              </a:ext>
            </a:extLst>
          </p:cNvPr>
          <p:cNvCxnSpPr/>
          <p:nvPr/>
        </p:nvCxnSpPr>
        <p:spPr>
          <a:xfrm>
            <a:off x="8712806" y="4631933"/>
            <a:ext cx="0" cy="39413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Arrow Connector 119">
            <a:extLst>
              <a:ext uri="{FF2B5EF4-FFF2-40B4-BE49-F238E27FC236}">
                <a16:creationId xmlns:a16="http://schemas.microsoft.com/office/drawing/2014/main" id="{7F2F1DEF-BAB9-E548-B10F-CACA84E05C59}"/>
              </a:ext>
            </a:extLst>
          </p:cNvPr>
          <p:cNvCxnSpPr/>
          <p:nvPr/>
        </p:nvCxnSpPr>
        <p:spPr>
          <a:xfrm flipV="1">
            <a:off x="8523616" y="4647699"/>
            <a:ext cx="0" cy="3924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>
            <a:extLst>
              <a:ext uri="{FF2B5EF4-FFF2-40B4-BE49-F238E27FC236}">
                <a16:creationId xmlns:a16="http://schemas.microsoft.com/office/drawing/2014/main" id="{3169D8B0-23F8-0243-93F4-ED17C293C756}"/>
              </a:ext>
            </a:extLst>
          </p:cNvPr>
          <p:cNvCxnSpPr/>
          <p:nvPr/>
        </p:nvCxnSpPr>
        <p:spPr>
          <a:xfrm>
            <a:off x="8712806" y="4136895"/>
            <a:ext cx="0" cy="39413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>
            <a:extLst>
              <a:ext uri="{FF2B5EF4-FFF2-40B4-BE49-F238E27FC236}">
                <a16:creationId xmlns:a16="http://schemas.microsoft.com/office/drawing/2014/main" id="{32DAB6A6-BA9A-1045-950F-79417E3875CB}"/>
              </a:ext>
            </a:extLst>
          </p:cNvPr>
          <p:cNvCxnSpPr/>
          <p:nvPr/>
        </p:nvCxnSpPr>
        <p:spPr>
          <a:xfrm flipV="1">
            <a:off x="8507849" y="4160524"/>
            <a:ext cx="0" cy="3924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>
            <a:extLst>
              <a:ext uri="{FF2B5EF4-FFF2-40B4-BE49-F238E27FC236}">
                <a16:creationId xmlns:a16="http://schemas.microsoft.com/office/drawing/2014/main" id="{30B5465E-3AF9-1247-9B46-DA07B725474B}"/>
              </a:ext>
            </a:extLst>
          </p:cNvPr>
          <p:cNvCxnSpPr/>
          <p:nvPr/>
        </p:nvCxnSpPr>
        <p:spPr>
          <a:xfrm flipV="1">
            <a:off x="8108757" y="2936692"/>
            <a:ext cx="0" cy="3924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TextBox 125">
            <a:extLst>
              <a:ext uri="{FF2B5EF4-FFF2-40B4-BE49-F238E27FC236}">
                <a16:creationId xmlns:a16="http://schemas.microsoft.com/office/drawing/2014/main" id="{427C802E-68B1-2349-801A-F8E8925817DA}"/>
              </a:ext>
            </a:extLst>
          </p:cNvPr>
          <p:cNvSpPr txBox="1"/>
          <p:nvPr/>
        </p:nvSpPr>
        <p:spPr>
          <a:xfrm>
            <a:off x="10137332" y="3156274"/>
            <a:ext cx="1448891" cy="369332"/>
          </a:xfrm>
          <a:prstGeom prst="rect">
            <a:avLst/>
          </a:prstGeom>
          <a:noFill/>
          <a:ln>
            <a:solidFill>
              <a:srgbClr val="00B0F0"/>
            </a:solidFill>
            <a:prstDash val="solid"/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RAS 2</a:t>
            </a:r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6DA40C8C-2DB2-B540-B6C7-38BD8D2CF7F5}"/>
              </a:ext>
            </a:extLst>
          </p:cNvPr>
          <p:cNvSpPr/>
          <p:nvPr/>
        </p:nvSpPr>
        <p:spPr>
          <a:xfrm>
            <a:off x="7356582" y="2608057"/>
            <a:ext cx="2133600" cy="1444037"/>
          </a:xfrm>
          <a:prstGeom prst="rect">
            <a:avLst/>
          </a:prstGeom>
          <a:noFill/>
          <a:ln w="3492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5F98D361-5F2A-9A45-BDC1-0F4D1E4C6E33}"/>
              </a:ext>
            </a:extLst>
          </p:cNvPr>
          <p:cNvSpPr/>
          <p:nvPr/>
        </p:nvSpPr>
        <p:spPr>
          <a:xfrm>
            <a:off x="7356582" y="1884806"/>
            <a:ext cx="2133600" cy="579175"/>
          </a:xfrm>
          <a:prstGeom prst="rect">
            <a:avLst/>
          </a:prstGeom>
          <a:noFill/>
          <a:ln w="3492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CF8806A2-8A8F-D448-9A33-18CCE02EA75E}"/>
              </a:ext>
            </a:extLst>
          </p:cNvPr>
          <p:cNvCxnSpPr>
            <a:cxnSpLocks/>
          </p:cNvCxnSpPr>
          <p:nvPr/>
        </p:nvCxnSpPr>
        <p:spPr>
          <a:xfrm>
            <a:off x="2900577" y="2007132"/>
            <a:ext cx="18000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DC6F8C34-1C8D-3C40-BEB4-3A6F015C68C3}"/>
              </a:ext>
            </a:extLst>
          </p:cNvPr>
          <p:cNvCxnSpPr>
            <a:cxnSpLocks/>
          </p:cNvCxnSpPr>
          <p:nvPr/>
        </p:nvCxnSpPr>
        <p:spPr>
          <a:xfrm>
            <a:off x="2900577" y="2428601"/>
            <a:ext cx="18000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2" name="Straight Connector 131">
            <a:extLst>
              <a:ext uri="{FF2B5EF4-FFF2-40B4-BE49-F238E27FC236}">
                <a16:creationId xmlns:a16="http://schemas.microsoft.com/office/drawing/2014/main" id="{CC18BD61-ADC4-904B-8598-028A6A4B1ED9}"/>
              </a:ext>
            </a:extLst>
          </p:cNvPr>
          <p:cNvCxnSpPr>
            <a:cxnSpLocks/>
          </p:cNvCxnSpPr>
          <p:nvPr/>
        </p:nvCxnSpPr>
        <p:spPr>
          <a:xfrm>
            <a:off x="2900577" y="2229133"/>
            <a:ext cx="18000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3" name="TextBox 132">
            <a:extLst>
              <a:ext uri="{FF2B5EF4-FFF2-40B4-BE49-F238E27FC236}">
                <a16:creationId xmlns:a16="http://schemas.microsoft.com/office/drawing/2014/main" id="{26F5721A-4B92-6440-973D-321EB4ADE19E}"/>
              </a:ext>
            </a:extLst>
          </p:cNvPr>
          <p:cNvSpPr txBox="1"/>
          <p:nvPr/>
        </p:nvSpPr>
        <p:spPr>
          <a:xfrm>
            <a:off x="10137331" y="2004902"/>
            <a:ext cx="1448891" cy="369332"/>
          </a:xfrm>
          <a:prstGeom prst="rect">
            <a:avLst/>
          </a:prstGeom>
          <a:noFill/>
          <a:ln>
            <a:solidFill>
              <a:srgbClr val="00B0F0"/>
            </a:solidFill>
            <a:prstDash val="solid"/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RAS 3</a:t>
            </a:r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58A11F91-D18D-C948-BC00-9BA683DF0DB6}"/>
              </a:ext>
            </a:extLst>
          </p:cNvPr>
          <p:cNvSpPr/>
          <p:nvPr/>
        </p:nvSpPr>
        <p:spPr>
          <a:xfrm>
            <a:off x="7356582" y="4168151"/>
            <a:ext cx="2133600" cy="522960"/>
          </a:xfrm>
          <a:prstGeom prst="rect">
            <a:avLst/>
          </a:prstGeom>
          <a:noFill/>
          <a:ln w="3492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9AF5CF6C-8892-434F-818A-E95CED15F7BD}"/>
              </a:ext>
            </a:extLst>
          </p:cNvPr>
          <p:cNvSpPr txBox="1"/>
          <p:nvPr/>
        </p:nvSpPr>
        <p:spPr>
          <a:xfrm>
            <a:off x="10137331" y="4395837"/>
            <a:ext cx="1448891" cy="369332"/>
          </a:xfrm>
          <a:prstGeom prst="rect">
            <a:avLst/>
          </a:prstGeom>
          <a:noFill/>
          <a:ln>
            <a:solidFill>
              <a:srgbClr val="00B0F0"/>
            </a:solidFill>
            <a:prstDash val="solid"/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RAS 1</a:t>
            </a: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3767ACDE-FBE9-2348-AE82-5B823B93460D}"/>
              </a:ext>
            </a:extLst>
          </p:cNvPr>
          <p:cNvSpPr txBox="1"/>
          <p:nvPr/>
        </p:nvSpPr>
        <p:spPr>
          <a:xfrm>
            <a:off x="5409246" y="3017774"/>
            <a:ext cx="14054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00B0F0"/>
                </a:solidFill>
              </a:rPr>
              <a:t>Active </a:t>
            </a:r>
            <a:r>
              <a:rPr lang="fr-FR" b="1" dirty="0" err="1">
                <a:solidFill>
                  <a:srgbClr val="00B0F0"/>
                </a:solidFill>
              </a:rPr>
              <a:t>orbitals</a:t>
            </a:r>
            <a:r>
              <a:rPr lang="fr-FR" b="1" dirty="0">
                <a:solidFill>
                  <a:srgbClr val="00B0F0"/>
                </a:solidFill>
              </a:rPr>
              <a:t> </a:t>
            </a: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B6C32101-5C4B-1C4E-81BD-8CE6400F4889}"/>
              </a:ext>
            </a:extLst>
          </p:cNvPr>
          <p:cNvSpPr txBox="1"/>
          <p:nvPr/>
        </p:nvSpPr>
        <p:spPr>
          <a:xfrm>
            <a:off x="5393267" y="1040233"/>
            <a:ext cx="14054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7030A0"/>
                </a:solidFill>
              </a:rPr>
              <a:t>Virtual </a:t>
            </a:r>
            <a:r>
              <a:rPr lang="fr-FR" b="1" dirty="0" err="1">
                <a:solidFill>
                  <a:srgbClr val="7030A0"/>
                </a:solidFill>
              </a:rPr>
              <a:t>orbitals</a:t>
            </a:r>
            <a:r>
              <a:rPr lang="fr-FR" b="1" dirty="0">
                <a:solidFill>
                  <a:srgbClr val="7030A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46531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E9F1DDDF-EE32-424B-B165-73000C8CB7F3}"/>
              </a:ext>
            </a:extLst>
          </p:cNvPr>
          <p:cNvCxnSpPr>
            <a:cxnSpLocks/>
          </p:cNvCxnSpPr>
          <p:nvPr/>
        </p:nvCxnSpPr>
        <p:spPr>
          <a:xfrm>
            <a:off x="1218348" y="467650"/>
            <a:ext cx="540000" cy="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8CE82199-99DC-B243-B3C0-16EDD0E43B0F}"/>
              </a:ext>
            </a:extLst>
          </p:cNvPr>
          <p:cNvCxnSpPr>
            <a:cxnSpLocks/>
          </p:cNvCxnSpPr>
          <p:nvPr/>
        </p:nvCxnSpPr>
        <p:spPr>
          <a:xfrm>
            <a:off x="1218348" y="2628450"/>
            <a:ext cx="540000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AC56EBA-6D33-B642-8686-082958D75333}"/>
              </a:ext>
            </a:extLst>
          </p:cNvPr>
          <p:cNvCxnSpPr>
            <a:cxnSpLocks/>
          </p:cNvCxnSpPr>
          <p:nvPr/>
        </p:nvCxnSpPr>
        <p:spPr>
          <a:xfrm>
            <a:off x="1218348" y="1911698"/>
            <a:ext cx="540000" cy="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3B8AE64-CE29-6240-B054-F391C546FDC2}"/>
              </a:ext>
            </a:extLst>
          </p:cNvPr>
          <p:cNvCxnSpPr>
            <a:cxnSpLocks/>
          </p:cNvCxnSpPr>
          <p:nvPr/>
        </p:nvCxnSpPr>
        <p:spPr>
          <a:xfrm>
            <a:off x="1218348" y="1590997"/>
            <a:ext cx="540000" cy="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30FA007-0AEE-0948-B38E-3E4F377A75C4}"/>
              </a:ext>
            </a:extLst>
          </p:cNvPr>
          <p:cNvCxnSpPr>
            <a:cxnSpLocks/>
          </p:cNvCxnSpPr>
          <p:nvPr/>
        </p:nvCxnSpPr>
        <p:spPr>
          <a:xfrm>
            <a:off x="1218348" y="2324419"/>
            <a:ext cx="540000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463BA89-9EB6-D044-B37E-8C6EEA726EBC}"/>
              </a:ext>
            </a:extLst>
          </p:cNvPr>
          <p:cNvCxnSpPr>
            <a:cxnSpLocks/>
          </p:cNvCxnSpPr>
          <p:nvPr/>
        </p:nvCxnSpPr>
        <p:spPr>
          <a:xfrm>
            <a:off x="1218348" y="1756242"/>
            <a:ext cx="540000" cy="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CC2C0DA-99CF-1E4C-A609-FF8E6444BCFA}"/>
              </a:ext>
            </a:extLst>
          </p:cNvPr>
          <p:cNvCxnSpPr>
            <a:cxnSpLocks/>
          </p:cNvCxnSpPr>
          <p:nvPr/>
        </p:nvCxnSpPr>
        <p:spPr>
          <a:xfrm>
            <a:off x="1218348" y="594204"/>
            <a:ext cx="540000" cy="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A1100430-A6DB-9846-BB01-38D6E391AECB}"/>
              </a:ext>
            </a:extLst>
          </p:cNvPr>
          <p:cNvCxnSpPr>
            <a:cxnSpLocks/>
          </p:cNvCxnSpPr>
          <p:nvPr/>
        </p:nvCxnSpPr>
        <p:spPr>
          <a:xfrm>
            <a:off x="1218348" y="348225"/>
            <a:ext cx="540000" cy="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57C95531-F715-824B-877B-A76999F2BEB7}"/>
              </a:ext>
            </a:extLst>
          </p:cNvPr>
          <p:cNvCxnSpPr>
            <a:cxnSpLocks/>
          </p:cNvCxnSpPr>
          <p:nvPr/>
        </p:nvCxnSpPr>
        <p:spPr>
          <a:xfrm>
            <a:off x="1218348" y="1404831"/>
            <a:ext cx="540000" cy="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881EDBB2-5417-4A4E-843C-DC490F6C11F8}"/>
              </a:ext>
            </a:extLst>
          </p:cNvPr>
          <p:cNvCxnSpPr>
            <a:cxnSpLocks/>
          </p:cNvCxnSpPr>
          <p:nvPr/>
        </p:nvCxnSpPr>
        <p:spPr>
          <a:xfrm>
            <a:off x="1218348" y="2123450"/>
            <a:ext cx="540000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28C164F7-BFFD-784F-BDAA-E982B0EA5924}"/>
              </a:ext>
            </a:extLst>
          </p:cNvPr>
          <p:cNvCxnSpPr>
            <a:cxnSpLocks/>
          </p:cNvCxnSpPr>
          <p:nvPr/>
        </p:nvCxnSpPr>
        <p:spPr>
          <a:xfrm>
            <a:off x="1218348" y="2482084"/>
            <a:ext cx="540000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EFEF6E44-0390-A949-870B-772D953A67E7}"/>
              </a:ext>
            </a:extLst>
          </p:cNvPr>
          <p:cNvCxnSpPr>
            <a:cxnSpLocks/>
          </p:cNvCxnSpPr>
          <p:nvPr/>
        </p:nvCxnSpPr>
        <p:spPr>
          <a:xfrm>
            <a:off x="1218348" y="2775971"/>
            <a:ext cx="540000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Rectangle 28">
            <a:extLst>
              <a:ext uri="{FF2B5EF4-FFF2-40B4-BE49-F238E27FC236}">
                <a16:creationId xmlns:a16="http://schemas.microsoft.com/office/drawing/2014/main" id="{3ABD849A-3AB0-9B4D-A9E6-89EF9ACE6BF1}"/>
              </a:ext>
            </a:extLst>
          </p:cNvPr>
          <p:cNvSpPr/>
          <p:nvPr/>
        </p:nvSpPr>
        <p:spPr>
          <a:xfrm>
            <a:off x="1148444" y="1337765"/>
            <a:ext cx="679808" cy="662184"/>
          </a:xfrm>
          <a:prstGeom prst="rect">
            <a:avLst/>
          </a:prstGeom>
          <a:noFill/>
          <a:ln w="127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C25BD0B1-D4DA-D94B-95FB-D33D099AA6AA}"/>
              </a:ext>
            </a:extLst>
          </p:cNvPr>
          <p:cNvCxnSpPr>
            <a:cxnSpLocks/>
          </p:cNvCxnSpPr>
          <p:nvPr/>
        </p:nvCxnSpPr>
        <p:spPr>
          <a:xfrm>
            <a:off x="1218348" y="751585"/>
            <a:ext cx="540000" cy="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074928FD-2C9B-0D49-AC3F-BEAF507BAA2C}"/>
              </a:ext>
            </a:extLst>
          </p:cNvPr>
          <p:cNvCxnSpPr>
            <a:cxnSpLocks/>
          </p:cNvCxnSpPr>
          <p:nvPr/>
        </p:nvCxnSpPr>
        <p:spPr>
          <a:xfrm>
            <a:off x="1218348" y="1173054"/>
            <a:ext cx="540000" cy="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80B45CEC-78AE-9242-A56E-27E8ED10B537}"/>
              </a:ext>
            </a:extLst>
          </p:cNvPr>
          <p:cNvCxnSpPr>
            <a:cxnSpLocks/>
          </p:cNvCxnSpPr>
          <p:nvPr/>
        </p:nvCxnSpPr>
        <p:spPr>
          <a:xfrm>
            <a:off x="1218348" y="973586"/>
            <a:ext cx="540000" cy="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4" name="Straight Arrow Connector 153">
            <a:extLst>
              <a:ext uri="{FF2B5EF4-FFF2-40B4-BE49-F238E27FC236}">
                <a16:creationId xmlns:a16="http://schemas.microsoft.com/office/drawing/2014/main" id="{DF861B6B-4A9D-EC42-85F0-B769173AB1F5}"/>
              </a:ext>
            </a:extLst>
          </p:cNvPr>
          <p:cNvCxnSpPr>
            <a:cxnSpLocks/>
          </p:cNvCxnSpPr>
          <p:nvPr/>
        </p:nvCxnSpPr>
        <p:spPr>
          <a:xfrm>
            <a:off x="1422964" y="2684887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Arrow Connector 154">
            <a:extLst>
              <a:ext uri="{FF2B5EF4-FFF2-40B4-BE49-F238E27FC236}">
                <a16:creationId xmlns:a16="http://schemas.microsoft.com/office/drawing/2014/main" id="{2AEF5562-0D62-7B49-B450-CDCA102C25F1}"/>
              </a:ext>
            </a:extLst>
          </p:cNvPr>
          <p:cNvCxnSpPr>
            <a:cxnSpLocks/>
          </p:cNvCxnSpPr>
          <p:nvPr/>
        </p:nvCxnSpPr>
        <p:spPr>
          <a:xfrm flipV="1">
            <a:off x="1305063" y="2684887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Arrow Connector 155">
            <a:extLst>
              <a:ext uri="{FF2B5EF4-FFF2-40B4-BE49-F238E27FC236}">
                <a16:creationId xmlns:a16="http://schemas.microsoft.com/office/drawing/2014/main" id="{AFCD8BD2-9FAA-E440-ADEA-175F6CB23D93}"/>
              </a:ext>
            </a:extLst>
          </p:cNvPr>
          <p:cNvCxnSpPr>
            <a:cxnSpLocks/>
          </p:cNvCxnSpPr>
          <p:nvPr/>
        </p:nvCxnSpPr>
        <p:spPr>
          <a:xfrm>
            <a:off x="1647554" y="2545387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Arrow Connector 156">
            <a:extLst>
              <a:ext uri="{FF2B5EF4-FFF2-40B4-BE49-F238E27FC236}">
                <a16:creationId xmlns:a16="http://schemas.microsoft.com/office/drawing/2014/main" id="{E04D23F3-FD8D-CC49-9D1E-AD2B6EF210A7}"/>
              </a:ext>
            </a:extLst>
          </p:cNvPr>
          <p:cNvCxnSpPr>
            <a:cxnSpLocks/>
          </p:cNvCxnSpPr>
          <p:nvPr/>
        </p:nvCxnSpPr>
        <p:spPr>
          <a:xfrm flipV="1">
            <a:off x="1529653" y="2545387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Arrow Connector 157">
            <a:extLst>
              <a:ext uri="{FF2B5EF4-FFF2-40B4-BE49-F238E27FC236}">
                <a16:creationId xmlns:a16="http://schemas.microsoft.com/office/drawing/2014/main" id="{06CC53B3-0227-DE42-9421-06973B9833A7}"/>
              </a:ext>
            </a:extLst>
          </p:cNvPr>
          <p:cNvCxnSpPr>
            <a:cxnSpLocks/>
          </p:cNvCxnSpPr>
          <p:nvPr/>
        </p:nvCxnSpPr>
        <p:spPr>
          <a:xfrm>
            <a:off x="1422964" y="2387283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Arrow Connector 158">
            <a:extLst>
              <a:ext uri="{FF2B5EF4-FFF2-40B4-BE49-F238E27FC236}">
                <a16:creationId xmlns:a16="http://schemas.microsoft.com/office/drawing/2014/main" id="{0F8EFB37-FB11-274E-B289-4EE689737BB3}"/>
              </a:ext>
            </a:extLst>
          </p:cNvPr>
          <p:cNvCxnSpPr>
            <a:cxnSpLocks/>
          </p:cNvCxnSpPr>
          <p:nvPr/>
        </p:nvCxnSpPr>
        <p:spPr>
          <a:xfrm flipV="1">
            <a:off x="1305063" y="2387283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Arrow Connector 159">
            <a:extLst>
              <a:ext uri="{FF2B5EF4-FFF2-40B4-BE49-F238E27FC236}">
                <a16:creationId xmlns:a16="http://schemas.microsoft.com/office/drawing/2014/main" id="{629F1806-BC7C-FD49-94ED-5BFF5CAE4740}"/>
              </a:ext>
            </a:extLst>
          </p:cNvPr>
          <p:cNvCxnSpPr>
            <a:cxnSpLocks/>
          </p:cNvCxnSpPr>
          <p:nvPr/>
        </p:nvCxnSpPr>
        <p:spPr>
          <a:xfrm>
            <a:off x="1656621" y="2233335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Arrow Connector 160">
            <a:extLst>
              <a:ext uri="{FF2B5EF4-FFF2-40B4-BE49-F238E27FC236}">
                <a16:creationId xmlns:a16="http://schemas.microsoft.com/office/drawing/2014/main" id="{2A9927AC-391F-444D-8685-671135F07E23}"/>
              </a:ext>
            </a:extLst>
          </p:cNvPr>
          <p:cNvCxnSpPr>
            <a:cxnSpLocks/>
          </p:cNvCxnSpPr>
          <p:nvPr/>
        </p:nvCxnSpPr>
        <p:spPr>
          <a:xfrm flipV="1">
            <a:off x="1538720" y="2233335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Arrow Connector 161">
            <a:extLst>
              <a:ext uri="{FF2B5EF4-FFF2-40B4-BE49-F238E27FC236}">
                <a16:creationId xmlns:a16="http://schemas.microsoft.com/office/drawing/2014/main" id="{92D76558-C6A4-5E4C-A1D3-B8D6ACA3A77A}"/>
              </a:ext>
            </a:extLst>
          </p:cNvPr>
          <p:cNvCxnSpPr>
            <a:cxnSpLocks/>
          </p:cNvCxnSpPr>
          <p:nvPr/>
        </p:nvCxnSpPr>
        <p:spPr>
          <a:xfrm>
            <a:off x="1422964" y="2032366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Arrow Connector 162">
            <a:extLst>
              <a:ext uri="{FF2B5EF4-FFF2-40B4-BE49-F238E27FC236}">
                <a16:creationId xmlns:a16="http://schemas.microsoft.com/office/drawing/2014/main" id="{D333E9B8-4AD7-8541-8BB0-CA0671F25907}"/>
              </a:ext>
            </a:extLst>
          </p:cNvPr>
          <p:cNvCxnSpPr>
            <a:cxnSpLocks/>
          </p:cNvCxnSpPr>
          <p:nvPr/>
        </p:nvCxnSpPr>
        <p:spPr>
          <a:xfrm flipV="1">
            <a:off x="1305063" y="2032366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Arrow Connector 163">
            <a:extLst>
              <a:ext uri="{FF2B5EF4-FFF2-40B4-BE49-F238E27FC236}">
                <a16:creationId xmlns:a16="http://schemas.microsoft.com/office/drawing/2014/main" id="{EC409C63-19DC-4E40-A176-D7107262B580}"/>
              </a:ext>
            </a:extLst>
          </p:cNvPr>
          <p:cNvCxnSpPr>
            <a:cxnSpLocks/>
          </p:cNvCxnSpPr>
          <p:nvPr/>
        </p:nvCxnSpPr>
        <p:spPr>
          <a:xfrm>
            <a:off x="1656621" y="1812593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Straight Arrow Connector 164">
            <a:extLst>
              <a:ext uri="{FF2B5EF4-FFF2-40B4-BE49-F238E27FC236}">
                <a16:creationId xmlns:a16="http://schemas.microsoft.com/office/drawing/2014/main" id="{69CBB4AE-C025-6A46-BA16-AC666440E313}"/>
              </a:ext>
            </a:extLst>
          </p:cNvPr>
          <p:cNvCxnSpPr>
            <a:cxnSpLocks/>
          </p:cNvCxnSpPr>
          <p:nvPr/>
        </p:nvCxnSpPr>
        <p:spPr>
          <a:xfrm flipV="1">
            <a:off x="1538720" y="1812593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Straight Arrow Connector 165">
            <a:extLst>
              <a:ext uri="{FF2B5EF4-FFF2-40B4-BE49-F238E27FC236}">
                <a16:creationId xmlns:a16="http://schemas.microsoft.com/office/drawing/2014/main" id="{87D296B7-E348-5341-8279-43A010212185}"/>
              </a:ext>
            </a:extLst>
          </p:cNvPr>
          <p:cNvCxnSpPr>
            <a:cxnSpLocks/>
          </p:cNvCxnSpPr>
          <p:nvPr/>
        </p:nvCxnSpPr>
        <p:spPr>
          <a:xfrm>
            <a:off x="1422964" y="1665158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Arrow Connector 166">
            <a:extLst>
              <a:ext uri="{FF2B5EF4-FFF2-40B4-BE49-F238E27FC236}">
                <a16:creationId xmlns:a16="http://schemas.microsoft.com/office/drawing/2014/main" id="{7F26B972-F730-9B4C-B608-6849F834F2B1}"/>
              </a:ext>
            </a:extLst>
          </p:cNvPr>
          <p:cNvCxnSpPr>
            <a:cxnSpLocks/>
          </p:cNvCxnSpPr>
          <p:nvPr/>
        </p:nvCxnSpPr>
        <p:spPr>
          <a:xfrm flipV="1">
            <a:off x="1305063" y="1665158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Straight Arrow Connector 167">
            <a:extLst>
              <a:ext uri="{FF2B5EF4-FFF2-40B4-BE49-F238E27FC236}">
                <a16:creationId xmlns:a16="http://schemas.microsoft.com/office/drawing/2014/main" id="{AF69163C-460F-C845-93CC-55138B90B040}"/>
              </a:ext>
            </a:extLst>
          </p:cNvPr>
          <p:cNvCxnSpPr>
            <a:cxnSpLocks/>
          </p:cNvCxnSpPr>
          <p:nvPr/>
        </p:nvCxnSpPr>
        <p:spPr>
          <a:xfrm flipV="1">
            <a:off x="1550202" y="1483332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TextBox 168">
            <a:extLst>
              <a:ext uri="{FF2B5EF4-FFF2-40B4-BE49-F238E27FC236}">
                <a16:creationId xmlns:a16="http://schemas.microsoft.com/office/drawing/2014/main" id="{D7CD909E-5001-0C47-8A8F-100F89D9F4E1}"/>
              </a:ext>
            </a:extLst>
          </p:cNvPr>
          <p:cNvSpPr txBox="1"/>
          <p:nvPr/>
        </p:nvSpPr>
        <p:spPr>
          <a:xfrm>
            <a:off x="633909" y="2989488"/>
            <a:ext cx="170887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b="1" dirty="0"/>
              <a:t>BJAI – 2h2p</a:t>
            </a:r>
          </a:p>
        </p:txBody>
      </p:sp>
      <p:sp>
        <p:nvSpPr>
          <p:cNvPr id="180" name="Curved Left Arrow 179">
            <a:extLst>
              <a:ext uri="{FF2B5EF4-FFF2-40B4-BE49-F238E27FC236}">
                <a16:creationId xmlns:a16="http://schemas.microsoft.com/office/drawing/2014/main" id="{CF2DAB36-5C73-D944-A1C5-44A08E8DC2A6}"/>
              </a:ext>
            </a:extLst>
          </p:cNvPr>
          <p:cNvSpPr/>
          <p:nvPr/>
        </p:nvSpPr>
        <p:spPr>
          <a:xfrm rot="10800000">
            <a:off x="678345" y="759387"/>
            <a:ext cx="482713" cy="1630055"/>
          </a:xfrm>
          <a:prstGeom prst="curvedLeftArrow">
            <a:avLst>
              <a:gd name="adj1" fmla="val 6067"/>
              <a:gd name="adj2" fmla="val 50000"/>
              <a:gd name="adj3" fmla="val 18789"/>
            </a:avLst>
          </a:prstGeom>
          <a:solidFill>
            <a:schemeClr val="tx1"/>
          </a:solidFill>
          <a:ln w="3175" cap="flat">
            <a:solidFill>
              <a:schemeClr val="tx1"/>
            </a:solidFill>
            <a:round/>
            <a:headEnd w="sm" len="med"/>
            <a:tailEnd w="sm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81" name="Curved Left Arrow 180">
            <a:extLst>
              <a:ext uri="{FF2B5EF4-FFF2-40B4-BE49-F238E27FC236}">
                <a16:creationId xmlns:a16="http://schemas.microsoft.com/office/drawing/2014/main" id="{E31532C2-E60F-4547-9909-BA476CABE6E5}"/>
              </a:ext>
            </a:extLst>
          </p:cNvPr>
          <p:cNvSpPr/>
          <p:nvPr/>
        </p:nvSpPr>
        <p:spPr>
          <a:xfrm rot="10800000" flipH="1">
            <a:off x="1837520" y="973586"/>
            <a:ext cx="482400" cy="1630055"/>
          </a:xfrm>
          <a:prstGeom prst="curvedLeftArrow">
            <a:avLst>
              <a:gd name="adj1" fmla="val 6067"/>
              <a:gd name="adj2" fmla="val 50000"/>
              <a:gd name="adj3" fmla="val 18789"/>
            </a:avLst>
          </a:prstGeom>
          <a:solidFill>
            <a:schemeClr val="tx1"/>
          </a:solidFill>
          <a:ln w="3175" cap="flat">
            <a:solidFill>
              <a:schemeClr val="tx1"/>
            </a:solidFill>
            <a:round/>
            <a:headEnd w="sm" len="med"/>
            <a:tailEnd w="sm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cxnSp>
        <p:nvCxnSpPr>
          <p:cNvPr id="182" name="Straight Connector 181">
            <a:extLst>
              <a:ext uri="{FF2B5EF4-FFF2-40B4-BE49-F238E27FC236}">
                <a16:creationId xmlns:a16="http://schemas.microsoft.com/office/drawing/2014/main" id="{43C8A8B9-268D-6741-A802-344C333FCF07}"/>
              </a:ext>
            </a:extLst>
          </p:cNvPr>
          <p:cNvCxnSpPr>
            <a:cxnSpLocks/>
          </p:cNvCxnSpPr>
          <p:nvPr/>
        </p:nvCxnSpPr>
        <p:spPr>
          <a:xfrm>
            <a:off x="3533049" y="467650"/>
            <a:ext cx="540000" cy="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3" name="Straight Connector 182">
            <a:extLst>
              <a:ext uri="{FF2B5EF4-FFF2-40B4-BE49-F238E27FC236}">
                <a16:creationId xmlns:a16="http://schemas.microsoft.com/office/drawing/2014/main" id="{F55FC23F-7DA2-AB45-9170-35347119B5FE}"/>
              </a:ext>
            </a:extLst>
          </p:cNvPr>
          <p:cNvCxnSpPr>
            <a:cxnSpLocks/>
          </p:cNvCxnSpPr>
          <p:nvPr/>
        </p:nvCxnSpPr>
        <p:spPr>
          <a:xfrm>
            <a:off x="3533049" y="2628450"/>
            <a:ext cx="540000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4" name="Straight Connector 183">
            <a:extLst>
              <a:ext uri="{FF2B5EF4-FFF2-40B4-BE49-F238E27FC236}">
                <a16:creationId xmlns:a16="http://schemas.microsoft.com/office/drawing/2014/main" id="{0628CBA6-94EF-6F4D-85FB-605A9BAD9000}"/>
              </a:ext>
            </a:extLst>
          </p:cNvPr>
          <p:cNvCxnSpPr>
            <a:cxnSpLocks/>
          </p:cNvCxnSpPr>
          <p:nvPr/>
        </p:nvCxnSpPr>
        <p:spPr>
          <a:xfrm>
            <a:off x="3533049" y="1911698"/>
            <a:ext cx="540000" cy="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5" name="Straight Connector 184">
            <a:extLst>
              <a:ext uri="{FF2B5EF4-FFF2-40B4-BE49-F238E27FC236}">
                <a16:creationId xmlns:a16="http://schemas.microsoft.com/office/drawing/2014/main" id="{9584EDF3-E4A1-904F-9C23-B98F283BBF76}"/>
              </a:ext>
            </a:extLst>
          </p:cNvPr>
          <p:cNvCxnSpPr>
            <a:cxnSpLocks/>
          </p:cNvCxnSpPr>
          <p:nvPr/>
        </p:nvCxnSpPr>
        <p:spPr>
          <a:xfrm>
            <a:off x="3533049" y="1590997"/>
            <a:ext cx="540000" cy="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6" name="Straight Connector 185">
            <a:extLst>
              <a:ext uri="{FF2B5EF4-FFF2-40B4-BE49-F238E27FC236}">
                <a16:creationId xmlns:a16="http://schemas.microsoft.com/office/drawing/2014/main" id="{BAC7905A-37FC-3643-995F-4661AE73EFCB}"/>
              </a:ext>
            </a:extLst>
          </p:cNvPr>
          <p:cNvCxnSpPr>
            <a:cxnSpLocks/>
          </p:cNvCxnSpPr>
          <p:nvPr/>
        </p:nvCxnSpPr>
        <p:spPr>
          <a:xfrm>
            <a:off x="3533049" y="2324419"/>
            <a:ext cx="540000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7" name="Straight Connector 186">
            <a:extLst>
              <a:ext uri="{FF2B5EF4-FFF2-40B4-BE49-F238E27FC236}">
                <a16:creationId xmlns:a16="http://schemas.microsoft.com/office/drawing/2014/main" id="{2FD16502-BAB8-3047-AD80-E91532A5B8CE}"/>
              </a:ext>
            </a:extLst>
          </p:cNvPr>
          <p:cNvCxnSpPr>
            <a:cxnSpLocks/>
          </p:cNvCxnSpPr>
          <p:nvPr/>
        </p:nvCxnSpPr>
        <p:spPr>
          <a:xfrm>
            <a:off x="3533049" y="1756242"/>
            <a:ext cx="540000" cy="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8" name="Straight Connector 187">
            <a:extLst>
              <a:ext uri="{FF2B5EF4-FFF2-40B4-BE49-F238E27FC236}">
                <a16:creationId xmlns:a16="http://schemas.microsoft.com/office/drawing/2014/main" id="{1AC8CF93-8044-6847-B0F6-3E0DB95B9532}"/>
              </a:ext>
            </a:extLst>
          </p:cNvPr>
          <p:cNvCxnSpPr>
            <a:cxnSpLocks/>
          </p:cNvCxnSpPr>
          <p:nvPr/>
        </p:nvCxnSpPr>
        <p:spPr>
          <a:xfrm>
            <a:off x="3533049" y="594204"/>
            <a:ext cx="540000" cy="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9" name="Straight Connector 188">
            <a:extLst>
              <a:ext uri="{FF2B5EF4-FFF2-40B4-BE49-F238E27FC236}">
                <a16:creationId xmlns:a16="http://schemas.microsoft.com/office/drawing/2014/main" id="{066822AF-6FD6-5E40-BC8D-977E091D87AF}"/>
              </a:ext>
            </a:extLst>
          </p:cNvPr>
          <p:cNvCxnSpPr>
            <a:cxnSpLocks/>
          </p:cNvCxnSpPr>
          <p:nvPr/>
        </p:nvCxnSpPr>
        <p:spPr>
          <a:xfrm>
            <a:off x="3533049" y="348225"/>
            <a:ext cx="540000" cy="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0" name="Straight Connector 189">
            <a:extLst>
              <a:ext uri="{FF2B5EF4-FFF2-40B4-BE49-F238E27FC236}">
                <a16:creationId xmlns:a16="http://schemas.microsoft.com/office/drawing/2014/main" id="{43D7495E-5023-3C4D-8022-AFD3D520F16A}"/>
              </a:ext>
            </a:extLst>
          </p:cNvPr>
          <p:cNvCxnSpPr>
            <a:cxnSpLocks/>
          </p:cNvCxnSpPr>
          <p:nvPr/>
        </p:nvCxnSpPr>
        <p:spPr>
          <a:xfrm>
            <a:off x="3533049" y="1404831"/>
            <a:ext cx="540000" cy="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1" name="Straight Connector 190">
            <a:extLst>
              <a:ext uri="{FF2B5EF4-FFF2-40B4-BE49-F238E27FC236}">
                <a16:creationId xmlns:a16="http://schemas.microsoft.com/office/drawing/2014/main" id="{39F12031-05B6-4A40-811C-762864997666}"/>
              </a:ext>
            </a:extLst>
          </p:cNvPr>
          <p:cNvCxnSpPr>
            <a:cxnSpLocks/>
          </p:cNvCxnSpPr>
          <p:nvPr/>
        </p:nvCxnSpPr>
        <p:spPr>
          <a:xfrm>
            <a:off x="3533049" y="2123450"/>
            <a:ext cx="540000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2" name="Straight Connector 191">
            <a:extLst>
              <a:ext uri="{FF2B5EF4-FFF2-40B4-BE49-F238E27FC236}">
                <a16:creationId xmlns:a16="http://schemas.microsoft.com/office/drawing/2014/main" id="{DA9A1CAB-B5E2-CC43-AF30-3C34BF570A6A}"/>
              </a:ext>
            </a:extLst>
          </p:cNvPr>
          <p:cNvCxnSpPr>
            <a:cxnSpLocks/>
          </p:cNvCxnSpPr>
          <p:nvPr/>
        </p:nvCxnSpPr>
        <p:spPr>
          <a:xfrm>
            <a:off x="3533049" y="2482084"/>
            <a:ext cx="540000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3" name="Straight Connector 192">
            <a:extLst>
              <a:ext uri="{FF2B5EF4-FFF2-40B4-BE49-F238E27FC236}">
                <a16:creationId xmlns:a16="http://schemas.microsoft.com/office/drawing/2014/main" id="{E11AD47D-EB2B-5B49-B566-119D59E7F3AF}"/>
              </a:ext>
            </a:extLst>
          </p:cNvPr>
          <p:cNvCxnSpPr>
            <a:cxnSpLocks/>
          </p:cNvCxnSpPr>
          <p:nvPr/>
        </p:nvCxnSpPr>
        <p:spPr>
          <a:xfrm>
            <a:off x="3533049" y="2775971"/>
            <a:ext cx="540000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4" name="Rectangle 193">
            <a:extLst>
              <a:ext uri="{FF2B5EF4-FFF2-40B4-BE49-F238E27FC236}">
                <a16:creationId xmlns:a16="http://schemas.microsoft.com/office/drawing/2014/main" id="{2633FAFA-496C-F24D-A7E6-A6AD909B8A3F}"/>
              </a:ext>
            </a:extLst>
          </p:cNvPr>
          <p:cNvSpPr/>
          <p:nvPr/>
        </p:nvSpPr>
        <p:spPr>
          <a:xfrm>
            <a:off x="3463145" y="1337765"/>
            <a:ext cx="679808" cy="662184"/>
          </a:xfrm>
          <a:prstGeom prst="rect">
            <a:avLst/>
          </a:prstGeom>
          <a:noFill/>
          <a:ln w="127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cxnSp>
        <p:nvCxnSpPr>
          <p:cNvPr id="195" name="Straight Connector 194">
            <a:extLst>
              <a:ext uri="{FF2B5EF4-FFF2-40B4-BE49-F238E27FC236}">
                <a16:creationId xmlns:a16="http://schemas.microsoft.com/office/drawing/2014/main" id="{950FD1A5-B6D5-D44F-A639-1C221631A3D0}"/>
              </a:ext>
            </a:extLst>
          </p:cNvPr>
          <p:cNvCxnSpPr>
            <a:cxnSpLocks/>
          </p:cNvCxnSpPr>
          <p:nvPr/>
        </p:nvCxnSpPr>
        <p:spPr>
          <a:xfrm>
            <a:off x="3533049" y="751585"/>
            <a:ext cx="540000" cy="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6" name="Straight Connector 195">
            <a:extLst>
              <a:ext uri="{FF2B5EF4-FFF2-40B4-BE49-F238E27FC236}">
                <a16:creationId xmlns:a16="http://schemas.microsoft.com/office/drawing/2014/main" id="{42286BA7-E151-6F44-B6EC-8D44EB4CCC08}"/>
              </a:ext>
            </a:extLst>
          </p:cNvPr>
          <p:cNvCxnSpPr>
            <a:cxnSpLocks/>
          </p:cNvCxnSpPr>
          <p:nvPr/>
        </p:nvCxnSpPr>
        <p:spPr>
          <a:xfrm>
            <a:off x="3533049" y="1173054"/>
            <a:ext cx="540000" cy="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7" name="Straight Connector 196">
            <a:extLst>
              <a:ext uri="{FF2B5EF4-FFF2-40B4-BE49-F238E27FC236}">
                <a16:creationId xmlns:a16="http://schemas.microsoft.com/office/drawing/2014/main" id="{4B1A7A93-4D7A-0746-9244-F7A6B46A0CC6}"/>
              </a:ext>
            </a:extLst>
          </p:cNvPr>
          <p:cNvCxnSpPr>
            <a:cxnSpLocks/>
          </p:cNvCxnSpPr>
          <p:nvPr/>
        </p:nvCxnSpPr>
        <p:spPr>
          <a:xfrm>
            <a:off x="3533049" y="973586"/>
            <a:ext cx="540000" cy="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8" name="Straight Arrow Connector 197">
            <a:extLst>
              <a:ext uri="{FF2B5EF4-FFF2-40B4-BE49-F238E27FC236}">
                <a16:creationId xmlns:a16="http://schemas.microsoft.com/office/drawing/2014/main" id="{47ADEAD0-4F3D-C740-AB31-B7708E924239}"/>
              </a:ext>
            </a:extLst>
          </p:cNvPr>
          <p:cNvCxnSpPr>
            <a:cxnSpLocks/>
          </p:cNvCxnSpPr>
          <p:nvPr/>
        </p:nvCxnSpPr>
        <p:spPr>
          <a:xfrm>
            <a:off x="3737665" y="2684887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Straight Arrow Connector 198">
            <a:extLst>
              <a:ext uri="{FF2B5EF4-FFF2-40B4-BE49-F238E27FC236}">
                <a16:creationId xmlns:a16="http://schemas.microsoft.com/office/drawing/2014/main" id="{9E7387DA-0F98-E844-877B-D345ADA15F22}"/>
              </a:ext>
            </a:extLst>
          </p:cNvPr>
          <p:cNvCxnSpPr>
            <a:cxnSpLocks/>
          </p:cNvCxnSpPr>
          <p:nvPr/>
        </p:nvCxnSpPr>
        <p:spPr>
          <a:xfrm flipV="1">
            <a:off x="3619764" y="2684887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Straight Arrow Connector 199">
            <a:extLst>
              <a:ext uri="{FF2B5EF4-FFF2-40B4-BE49-F238E27FC236}">
                <a16:creationId xmlns:a16="http://schemas.microsoft.com/office/drawing/2014/main" id="{F711CC54-40C4-4F45-932A-7F9D1112842C}"/>
              </a:ext>
            </a:extLst>
          </p:cNvPr>
          <p:cNvCxnSpPr>
            <a:cxnSpLocks/>
          </p:cNvCxnSpPr>
          <p:nvPr/>
        </p:nvCxnSpPr>
        <p:spPr>
          <a:xfrm>
            <a:off x="3962255" y="2545387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Straight Arrow Connector 200">
            <a:extLst>
              <a:ext uri="{FF2B5EF4-FFF2-40B4-BE49-F238E27FC236}">
                <a16:creationId xmlns:a16="http://schemas.microsoft.com/office/drawing/2014/main" id="{B831D00F-ED0F-5E44-86F9-E1FE1ECC7F90}"/>
              </a:ext>
            </a:extLst>
          </p:cNvPr>
          <p:cNvCxnSpPr>
            <a:cxnSpLocks/>
          </p:cNvCxnSpPr>
          <p:nvPr/>
        </p:nvCxnSpPr>
        <p:spPr>
          <a:xfrm flipV="1">
            <a:off x="3844354" y="2545387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Straight Arrow Connector 201">
            <a:extLst>
              <a:ext uri="{FF2B5EF4-FFF2-40B4-BE49-F238E27FC236}">
                <a16:creationId xmlns:a16="http://schemas.microsoft.com/office/drawing/2014/main" id="{D96EE887-3E9B-654A-9201-94D1B69F3C25}"/>
              </a:ext>
            </a:extLst>
          </p:cNvPr>
          <p:cNvCxnSpPr>
            <a:cxnSpLocks/>
          </p:cNvCxnSpPr>
          <p:nvPr/>
        </p:nvCxnSpPr>
        <p:spPr>
          <a:xfrm>
            <a:off x="3737665" y="2387283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Straight Arrow Connector 202">
            <a:extLst>
              <a:ext uri="{FF2B5EF4-FFF2-40B4-BE49-F238E27FC236}">
                <a16:creationId xmlns:a16="http://schemas.microsoft.com/office/drawing/2014/main" id="{099C4279-DF4D-0340-86BB-CA1030099CC4}"/>
              </a:ext>
            </a:extLst>
          </p:cNvPr>
          <p:cNvCxnSpPr>
            <a:cxnSpLocks/>
          </p:cNvCxnSpPr>
          <p:nvPr/>
        </p:nvCxnSpPr>
        <p:spPr>
          <a:xfrm flipV="1">
            <a:off x="3619764" y="2387283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Straight Arrow Connector 203">
            <a:extLst>
              <a:ext uri="{FF2B5EF4-FFF2-40B4-BE49-F238E27FC236}">
                <a16:creationId xmlns:a16="http://schemas.microsoft.com/office/drawing/2014/main" id="{FC7C6B5F-6416-5B45-B5CE-B832BAC4873C}"/>
              </a:ext>
            </a:extLst>
          </p:cNvPr>
          <p:cNvCxnSpPr>
            <a:cxnSpLocks/>
          </p:cNvCxnSpPr>
          <p:nvPr/>
        </p:nvCxnSpPr>
        <p:spPr>
          <a:xfrm>
            <a:off x="3971322" y="2233335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Straight Arrow Connector 204">
            <a:extLst>
              <a:ext uri="{FF2B5EF4-FFF2-40B4-BE49-F238E27FC236}">
                <a16:creationId xmlns:a16="http://schemas.microsoft.com/office/drawing/2014/main" id="{6DD4275F-6A51-BC4F-BFCB-1E97E081D64C}"/>
              </a:ext>
            </a:extLst>
          </p:cNvPr>
          <p:cNvCxnSpPr>
            <a:cxnSpLocks/>
          </p:cNvCxnSpPr>
          <p:nvPr/>
        </p:nvCxnSpPr>
        <p:spPr>
          <a:xfrm flipV="1">
            <a:off x="3853421" y="2233335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Straight Arrow Connector 205">
            <a:extLst>
              <a:ext uri="{FF2B5EF4-FFF2-40B4-BE49-F238E27FC236}">
                <a16:creationId xmlns:a16="http://schemas.microsoft.com/office/drawing/2014/main" id="{693CF022-7B12-2D4A-87A2-6BCF261EC091}"/>
              </a:ext>
            </a:extLst>
          </p:cNvPr>
          <p:cNvCxnSpPr>
            <a:cxnSpLocks/>
          </p:cNvCxnSpPr>
          <p:nvPr/>
        </p:nvCxnSpPr>
        <p:spPr>
          <a:xfrm>
            <a:off x="3737665" y="2032366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Straight Arrow Connector 206">
            <a:extLst>
              <a:ext uri="{FF2B5EF4-FFF2-40B4-BE49-F238E27FC236}">
                <a16:creationId xmlns:a16="http://schemas.microsoft.com/office/drawing/2014/main" id="{0BF0EE0B-4853-D943-8CDF-89690449EAE9}"/>
              </a:ext>
            </a:extLst>
          </p:cNvPr>
          <p:cNvCxnSpPr>
            <a:cxnSpLocks/>
          </p:cNvCxnSpPr>
          <p:nvPr/>
        </p:nvCxnSpPr>
        <p:spPr>
          <a:xfrm flipV="1">
            <a:off x="3619764" y="2032366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Straight Arrow Connector 207">
            <a:extLst>
              <a:ext uri="{FF2B5EF4-FFF2-40B4-BE49-F238E27FC236}">
                <a16:creationId xmlns:a16="http://schemas.microsoft.com/office/drawing/2014/main" id="{A4677EAA-8A2E-E14F-824F-3699A9D1E009}"/>
              </a:ext>
            </a:extLst>
          </p:cNvPr>
          <p:cNvCxnSpPr>
            <a:cxnSpLocks/>
          </p:cNvCxnSpPr>
          <p:nvPr/>
        </p:nvCxnSpPr>
        <p:spPr>
          <a:xfrm>
            <a:off x="3971322" y="1812593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Straight Arrow Connector 208">
            <a:extLst>
              <a:ext uri="{FF2B5EF4-FFF2-40B4-BE49-F238E27FC236}">
                <a16:creationId xmlns:a16="http://schemas.microsoft.com/office/drawing/2014/main" id="{F84166F1-E5AB-0247-BB94-677FBD7809C3}"/>
              </a:ext>
            </a:extLst>
          </p:cNvPr>
          <p:cNvCxnSpPr>
            <a:cxnSpLocks/>
          </p:cNvCxnSpPr>
          <p:nvPr/>
        </p:nvCxnSpPr>
        <p:spPr>
          <a:xfrm flipV="1">
            <a:off x="3853421" y="1812593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Straight Arrow Connector 209">
            <a:extLst>
              <a:ext uri="{FF2B5EF4-FFF2-40B4-BE49-F238E27FC236}">
                <a16:creationId xmlns:a16="http://schemas.microsoft.com/office/drawing/2014/main" id="{4CAC5BDD-9258-FE4C-883E-41144EC03ABF}"/>
              </a:ext>
            </a:extLst>
          </p:cNvPr>
          <p:cNvCxnSpPr>
            <a:cxnSpLocks/>
          </p:cNvCxnSpPr>
          <p:nvPr/>
        </p:nvCxnSpPr>
        <p:spPr>
          <a:xfrm>
            <a:off x="3737665" y="1665158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Straight Arrow Connector 210">
            <a:extLst>
              <a:ext uri="{FF2B5EF4-FFF2-40B4-BE49-F238E27FC236}">
                <a16:creationId xmlns:a16="http://schemas.microsoft.com/office/drawing/2014/main" id="{0AE502A6-49BA-BF43-81E1-4CE99EF920E3}"/>
              </a:ext>
            </a:extLst>
          </p:cNvPr>
          <p:cNvCxnSpPr>
            <a:cxnSpLocks/>
          </p:cNvCxnSpPr>
          <p:nvPr/>
        </p:nvCxnSpPr>
        <p:spPr>
          <a:xfrm flipV="1">
            <a:off x="3619764" y="1665158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Straight Arrow Connector 211">
            <a:extLst>
              <a:ext uri="{FF2B5EF4-FFF2-40B4-BE49-F238E27FC236}">
                <a16:creationId xmlns:a16="http://schemas.microsoft.com/office/drawing/2014/main" id="{0920984E-9D0F-3143-9B04-8A3095480438}"/>
              </a:ext>
            </a:extLst>
          </p:cNvPr>
          <p:cNvCxnSpPr>
            <a:cxnSpLocks/>
          </p:cNvCxnSpPr>
          <p:nvPr/>
        </p:nvCxnSpPr>
        <p:spPr>
          <a:xfrm flipV="1">
            <a:off x="3864903" y="1483332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3" name="TextBox 212">
            <a:extLst>
              <a:ext uri="{FF2B5EF4-FFF2-40B4-BE49-F238E27FC236}">
                <a16:creationId xmlns:a16="http://schemas.microsoft.com/office/drawing/2014/main" id="{A356C812-F9D0-8141-800B-C32BCDD19FEC}"/>
              </a:ext>
            </a:extLst>
          </p:cNvPr>
          <p:cNvSpPr txBox="1"/>
          <p:nvPr/>
        </p:nvSpPr>
        <p:spPr>
          <a:xfrm>
            <a:off x="2925743" y="3002197"/>
            <a:ext cx="170887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b="1" dirty="0"/>
              <a:t>VJAI – 2h1p</a:t>
            </a:r>
          </a:p>
        </p:txBody>
      </p:sp>
      <p:sp>
        <p:nvSpPr>
          <p:cNvPr id="214" name="Curved Left Arrow 213">
            <a:extLst>
              <a:ext uri="{FF2B5EF4-FFF2-40B4-BE49-F238E27FC236}">
                <a16:creationId xmlns:a16="http://schemas.microsoft.com/office/drawing/2014/main" id="{87E29AC1-2E0C-564E-AB96-79FE3374D315}"/>
              </a:ext>
            </a:extLst>
          </p:cNvPr>
          <p:cNvSpPr/>
          <p:nvPr/>
        </p:nvSpPr>
        <p:spPr>
          <a:xfrm rot="10800000">
            <a:off x="2993046" y="759387"/>
            <a:ext cx="482713" cy="1630055"/>
          </a:xfrm>
          <a:prstGeom prst="curvedLeftArrow">
            <a:avLst>
              <a:gd name="adj1" fmla="val 6067"/>
              <a:gd name="adj2" fmla="val 50000"/>
              <a:gd name="adj3" fmla="val 18789"/>
            </a:avLst>
          </a:prstGeom>
          <a:solidFill>
            <a:schemeClr val="tx1"/>
          </a:solidFill>
          <a:ln w="3175" cap="flat">
            <a:solidFill>
              <a:schemeClr val="tx1"/>
            </a:solidFill>
            <a:round/>
            <a:headEnd w="sm" len="med"/>
            <a:tailEnd w="sm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215" name="Curved Left Arrow 214">
            <a:extLst>
              <a:ext uri="{FF2B5EF4-FFF2-40B4-BE49-F238E27FC236}">
                <a16:creationId xmlns:a16="http://schemas.microsoft.com/office/drawing/2014/main" id="{670EEDAA-3409-C240-93F0-72F2DEBDB367}"/>
              </a:ext>
            </a:extLst>
          </p:cNvPr>
          <p:cNvSpPr/>
          <p:nvPr/>
        </p:nvSpPr>
        <p:spPr>
          <a:xfrm rot="10800000" flipH="1">
            <a:off x="4152221" y="1483330"/>
            <a:ext cx="453284" cy="1120309"/>
          </a:xfrm>
          <a:prstGeom prst="curvedLeftArrow">
            <a:avLst>
              <a:gd name="adj1" fmla="val 6067"/>
              <a:gd name="adj2" fmla="val 50000"/>
              <a:gd name="adj3" fmla="val 18789"/>
            </a:avLst>
          </a:prstGeom>
          <a:solidFill>
            <a:schemeClr val="tx1"/>
          </a:solidFill>
          <a:ln w="3175" cap="flat">
            <a:solidFill>
              <a:schemeClr val="tx1"/>
            </a:solidFill>
            <a:round/>
            <a:headEnd w="sm" len="med"/>
            <a:tailEnd w="sm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cxnSp>
        <p:nvCxnSpPr>
          <p:cNvPr id="216" name="Straight Connector 215">
            <a:extLst>
              <a:ext uri="{FF2B5EF4-FFF2-40B4-BE49-F238E27FC236}">
                <a16:creationId xmlns:a16="http://schemas.microsoft.com/office/drawing/2014/main" id="{C1C51F4A-C249-AC43-8FB0-82EBC0BAF8C0}"/>
              </a:ext>
            </a:extLst>
          </p:cNvPr>
          <p:cNvCxnSpPr>
            <a:cxnSpLocks/>
          </p:cNvCxnSpPr>
          <p:nvPr/>
        </p:nvCxnSpPr>
        <p:spPr>
          <a:xfrm>
            <a:off x="5609787" y="467650"/>
            <a:ext cx="540000" cy="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7" name="Straight Connector 216">
            <a:extLst>
              <a:ext uri="{FF2B5EF4-FFF2-40B4-BE49-F238E27FC236}">
                <a16:creationId xmlns:a16="http://schemas.microsoft.com/office/drawing/2014/main" id="{9A9D1BAF-11CC-F94F-ACFF-7B89DC77454E}"/>
              </a:ext>
            </a:extLst>
          </p:cNvPr>
          <p:cNvCxnSpPr>
            <a:cxnSpLocks/>
          </p:cNvCxnSpPr>
          <p:nvPr/>
        </p:nvCxnSpPr>
        <p:spPr>
          <a:xfrm>
            <a:off x="5609787" y="2628450"/>
            <a:ext cx="540000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8" name="Straight Connector 217">
            <a:extLst>
              <a:ext uri="{FF2B5EF4-FFF2-40B4-BE49-F238E27FC236}">
                <a16:creationId xmlns:a16="http://schemas.microsoft.com/office/drawing/2014/main" id="{B2CFB9CE-43F2-5B42-8E60-919FA8B1C6BE}"/>
              </a:ext>
            </a:extLst>
          </p:cNvPr>
          <p:cNvCxnSpPr>
            <a:cxnSpLocks/>
          </p:cNvCxnSpPr>
          <p:nvPr/>
        </p:nvCxnSpPr>
        <p:spPr>
          <a:xfrm>
            <a:off x="5609787" y="1911698"/>
            <a:ext cx="540000" cy="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9" name="Straight Connector 218">
            <a:extLst>
              <a:ext uri="{FF2B5EF4-FFF2-40B4-BE49-F238E27FC236}">
                <a16:creationId xmlns:a16="http://schemas.microsoft.com/office/drawing/2014/main" id="{72E9D9B7-313D-E64E-9BE3-0588FAE9422C}"/>
              </a:ext>
            </a:extLst>
          </p:cNvPr>
          <p:cNvCxnSpPr>
            <a:cxnSpLocks/>
          </p:cNvCxnSpPr>
          <p:nvPr/>
        </p:nvCxnSpPr>
        <p:spPr>
          <a:xfrm>
            <a:off x="5609787" y="1590997"/>
            <a:ext cx="540000" cy="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0" name="Straight Connector 219">
            <a:extLst>
              <a:ext uri="{FF2B5EF4-FFF2-40B4-BE49-F238E27FC236}">
                <a16:creationId xmlns:a16="http://schemas.microsoft.com/office/drawing/2014/main" id="{361C32B7-3A60-7E4C-95F3-C275ED3DD57A}"/>
              </a:ext>
            </a:extLst>
          </p:cNvPr>
          <p:cNvCxnSpPr>
            <a:cxnSpLocks/>
          </p:cNvCxnSpPr>
          <p:nvPr/>
        </p:nvCxnSpPr>
        <p:spPr>
          <a:xfrm>
            <a:off x="5609787" y="2324419"/>
            <a:ext cx="540000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1" name="Straight Connector 220">
            <a:extLst>
              <a:ext uri="{FF2B5EF4-FFF2-40B4-BE49-F238E27FC236}">
                <a16:creationId xmlns:a16="http://schemas.microsoft.com/office/drawing/2014/main" id="{B8894429-49FA-0C46-94A9-9696D8881507}"/>
              </a:ext>
            </a:extLst>
          </p:cNvPr>
          <p:cNvCxnSpPr>
            <a:cxnSpLocks/>
          </p:cNvCxnSpPr>
          <p:nvPr/>
        </p:nvCxnSpPr>
        <p:spPr>
          <a:xfrm>
            <a:off x="5609787" y="1756242"/>
            <a:ext cx="540000" cy="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2" name="Straight Connector 221">
            <a:extLst>
              <a:ext uri="{FF2B5EF4-FFF2-40B4-BE49-F238E27FC236}">
                <a16:creationId xmlns:a16="http://schemas.microsoft.com/office/drawing/2014/main" id="{69D46090-58D7-0C49-92A6-3E1D7FB8D1DD}"/>
              </a:ext>
            </a:extLst>
          </p:cNvPr>
          <p:cNvCxnSpPr>
            <a:cxnSpLocks/>
          </p:cNvCxnSpPr>
          <p:nvPr/>
        </p:nvCxnSpPr>
        <p:spPr>
          <a:xfrm>
            <a:off x="5609787" y="594204"/>
            <a:ext cx="540000" cy="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3" name="Straight Connector 222">
            <a:extLst>
              <a:ext uri="{FF2B5EF4-FFF2-40B4-BE49-F238E27FC236}">
                <a16:creationId xmlns:a16="http://schemas.microsoft.com/office/drawing/2014/main" id="{8F45FBF8-650A-ED4B-BCBE-CEC55DE10969}"/>
              </a:ext>
            </a:extLst>
          </p:cNvPr>
          <p:cNvCxnSpPr>
            <a:cxnSpLocks/>
          </p:cNvCxnSpPr>
          <p:nvPr/>
        </p:nvCxnSpPr>
        <p:spPr>
          <a:xfrm>
            <a:off x="5609787" y="348225"/>
            <a:ext cx="540000" cy="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4" name="Straight Connector 223">
            <a:extLst>
              <a:ext uri="{FF2B5EF4-FFF2-40B4-BE49-F238E27FC236}">
                <a16:creationId xmlns:a16="http://schemas.microsoft.com/office/drawing/2014/main" id="{96F63815-CFED-634A-A6D3-B1AA1FEFC1F9}"/>
              </a:ext>
            </a:extLst>
          </p:cNvPr>
          <p:cNvCxnSpPr>
            <a:cxnSpLocks/>
          </p:cNvCxnSpPr>
          <p:nvPr/>
        </p:nvCxnSpPr>
        <p:spPr>
          <a:xfrm>
            <a:off x="5609787" y="1404831"/>
            <a:ext cx="540000" cy="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5" name="Straight Connector 224">
            <a:extLst>
              <a:ext uri="{FF2B5EF4-FFF2-40B4-BE49-F238E27FC236}">
                <a16:creationId xmlns:a16="http://schemas.microsoft.com/office/drawing/2014/main" id="{D31137C3-BFC5-C946-AA0B-7109AA77C30F}"/>
              </a:ext>
            </a:extLst>
          </p:cNvPr>
          <p:cNvCxnSpPr>
            <a:cxnSpLocks/>
          </p:cNvCxnSpPr>
          <p:nvPr/>
        </p:nvCxnSpPr>
        <p:spPr>
          <a:xfrm>
            <a:off x="5609787" y="2123450"/>
            <a:ext cx="540000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6" name="Straight Connector 225">
            <a:extLst>
              <a:ext uri="{FF2B5EF4-FFF2-40B4-BE49-F238E27FC236}">
                <a16:creationId xmlns:a16="http://schemas.microsoft.com/office/drawing/2014/main" id="{2751E97F-EBDD-4749-9DE2-AF5977989624}"/>
              </a:ext>
            </a:extLst>
          </p:cNvPr>
          <p:cNvCxnSpPr>
            <a:cxnSpLocks/>
          </p:cNvCxnSpPr>
          <p:nvPr/>
        </p:nvCxnSpPr>
        <p:spPr>
          <a:xfrm>
            <a:off x="5609787" y="2482084"/>
            <a:ext cx="540000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7" name="Straight Connector 226">
            <a:extLst>
              <a:ext uri="{FF2B5EF4-FFF2-40B4-BE49-F238E27FC236}">
                <a16:creationId xmlns:a16="http://schemas.microsoft.com/office/drawing/2014/main" id="{DC15AEE6-16EC-9E4A-8F55-D92CB271F6CD}"/>
              </a:ext>
            </a:extLst>
          </p:cNvPr>
          <p:cNvCxnSpPr>
            <a:cxnSpLocks/>
          </p:cNvCxnSpPr>
          <p:nvPr/>
        </p:nvCxnSpPr>
        <p:spPr>
          <a:xfrm>
            <a:off x="5609787" y="2775971"/>
            <a:ext cx="540000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8" name="Rectangle 227">
            <a:extLst>
              <a:ext uri="{FF2B5EF4-FFF2-40B4-BE49-F238E27FC236}">
                <a16:creationId xmlns:a16="http://schemas.microsoft.com/office/drawing/2014/main" id="{907D3B0B-FD41-C24C-915B-8845A91E0ACE}"/>
              </a:ext>
            </a:extLst>
          </p:cNvPr>
          <p:cNvSpPr/>
          <p:nvPr/>
        </p:nvSpPr>
        <p:spPr>
          <a:xfrm>
            <a:off x="5539883" y="1337765"/>
            <a:ext cx="679808" cy="662184"/>
          </a:xfrm>
          <a:prstGeom prst="rect">
            <a:avLst/>
          </a:prstGeom>
          <a:noFill/>
          <a:ln w="127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cxnSp>
        <p:nvCxnSpPr>
          <p:cNvPr id="229" name="Straight Connector 228">
            <a:extLst>
              <a:ext uri="{FF2B5EF4-FFF2-40B4-BE49-F238E27FC236}">
                <a16:creationId xmlns:a16="http://schemas.microsoft.com/office/drawing/2014/main" id="{A5C29BE9-CBE9-3049-A49F-E04642444F3B}"/>
              </a:ext>
            </a:extLst>
          </p:cNvPr>
          <p:cNvCxnSpPr>
            <a:cxnSpLocks/>
          </p:cNvCxnSpPr>
          <p:nvPr/>
        </p:nvCxnSpPr>
        <p:spPr>
          <a:xfrm>
            <a:off x="5609787" y="751585"/>
            <a:ext cx="540000" cy="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0" name="Straight Connector 229">
            <a:extLst>
              <a:ext uri="{FF2B5EF4-FFF2-40B4-BE49-F238E27FC236}">
                <a16:creationId xmlns:a16="http://schemas.microsoft.com/office/drawing/2014/main" id="{C1C3CAF3-2AC4-F340-9B9E-2CE8DD5F86D1}"/>
              </a:ext>
            </a:extLst>
          </p:cNvPr>
          <p:cNvCxnSpPr>
            <a:cxnSpLocks/>
          </p:cNvCxnSpPr>
          <p:nvPr/>
        </p:nvCxnSpPr>
        <p:spPr>
          <a:xfrm>
            <a:off x="5609787" y="1173054"/>
            <a:ext cx="540000" cy="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1" name="Straight Connector 230">
            <a:extLst>
              <a:ext uri="{FF2B5EF4-FFF2-40B4-BE49-F238E27FC236}">
                <a16:creationId xmlns:a16="http://schemas.microsoft.com/office/drawing/2014/main" id="{3E81C9EA-1864-D241-ACC8-B75BC3B96987}"/>
              </a:ext>
            </a:extLst>
          </p:cNvPr>
          <p:cNvCxnSpPr>
            <a:cxnSpLocks/>
          </p:cNvCxnSpPr>
          <p:nvPr/>
        </p:nvCxnSpPr>
        <p:spPr>
          <a:xfrm>
            <a:off x="5609787" y="973586"/>
            <a:ext cx="540000" cy="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2" name="Straight Arrow Connector 231">
            <a:extLst>
              <a:ext uri="{FF2B5EF4-FFF2-40B4-BE49-F238E27FC236}">
                <a16:creationId xmlns:a16="http://schemas.microsoft.com/office/drawing/2014/main" id="{A02B5CE3-0016-1140-954C-D098679803C1}"/>
              </a:ext>
            </a:extLst>
          </p:cNvPr>
          <p:cNvCxnSpPr>
            <a:cxnSpLocks/>
          </p:cNvCxnSpPr>
          <p:nvPr/>
        </p:nvCxnSpPr>
        <p:spPr>
          <a:xfrm>
            <a:off x="5814403" y="2684887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Straight Arrow Connector 232">
            <a:extLst>
              <a:ext uri="{FF2B5EF4-FFF2-40B4-BE49-F238E27FC236}">
                <a16:creationId xmlns:a16="http://schemas.microsoft.com/office/drawing/2014/main" id="{48B4D2CE-695D-7742-AAB3-CD60B823AC7E}"/>
              </a:ext>
            </a:extLst>
          </p:cNvPr>
          <p:cNvCxnSpPr>
            <a:cxnSpLocks/>
          </p:cNvCxnSpPr>
          <p:nvPr/>
        </p:nvCxnSpPr>
        <p:spPr>
          <a:xfrm flipV="1">
            <a:off x="5696502" y="2684887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Straight Arrow Connector 233">
            <a:extLst>
              <a:ext uri="{FF2B5EF4-FFF2-40B4-BE49-F238E27FC236}">
                <a16:creationId xmlns:a16="http://schemas.microsoft.com/office/drawing/2014/main" id="{B5F4EF0E-B425-B747-8AA9-0D414E66E44E}"/>
              </a:ext>
            </a:extLst>
          </p:cNvPr>
          <p:cNvCxnSpPr>
            <a:cxnSpLocks/>
          </p:cNvCxnSpPr>
          <p:nvPr/>
        </p:nvCxnSpPr>
        <p:spPr>
          <a:xfrm>
            <a:off x="6038993" y="2545387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Straight Arrow Connector 234">
            <a:extLst>
              <a:ext uri="{FF2B5EF4-FFF2-40B4-BE49-F238E27FC236}">
                <a16:creationId xmlns:a16="http://schemas.microsoft.com/office/drawing/2014/main" id="{8171AAA3-66ED-DC4B-AB1C-26A519D5A676}"/>
              </a:ext>
            </a:extLst>
          </p:cNvPr>
          <p:cNvCxnSpPr>
            <a:cxnSpLocks/>
          </p:cNvCxnSpPr>
          <p:nvPr/>
        </p:nvCxnSpPr>
        <p:spPr>
          <a:xfrm flipV="1">
            <a:off x="5921092" y="2545387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Straight Arrow Connector 235">
            <a:extLst>
              <a:ext uri="{FF2B5EF4-FFF2-40B4-BE49-F238E27FC236}">
                <a16:creationId xmlns:a16="http://schemas.microsoft.com/office/drawing/2014/main" id="{F0F6541A-E0FE-0344-A2FE-7B97C819806F}"/>
              </a:ext>
            </a:extLst>
          </p:cNvPr>
          <p:cNvCxnSpPr>
            <a:cxnSpLocks/>
          </p:cNvCxnSpPr>
          <p:nvPr/>
        </p:nvCxnSpPr>
        <p:spPr>
          <a:xfrm>
            <a:off x="5814403" y="2387283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Straight Arrow Connector 236">
            <a:extLst>
              <a:ext uri="{FF2B5EF4-FFF2-40B4-BE49-F238E27FC236}">
                <a16:creationId xmlns:a16="http://schemas.microsoft.com/office/drawing/2014/main" id="{CE2D43F0-5DFF-AC47-986E-3CDD293173E3}"/>
              </a:ext>
            </a:extLst>
          </p:cNvPr>
          <p:cNvCxnSpPr>
            <a:cxnSpLocks/>
          </p:cNvCxnSpPr>
          <p:nvPr/>
        </p:nvCxnSpPr>
        <p:spPr>
          <a:xfrm flipV="1">
            <a:off x="5696502" y="2387283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Straight Arrow Connector 237">
            <a:extLst>
              <a:ext uri="{FF2B5EF4-FFF2-40B4-BE49-F238E27FC236}">
                <a16:creationId xmlns:a16="http://schemas.microsoft.com/office/drawing/2014/main" id="{F7A5F6CE-0DEA-A342-91F0-18B874709CDB}"/>
              </a:ext>
            </a:extLst>
          </p:cNvPr>
          <p:cNvCxnSpPr>
            <a:cxnSpLocks/>
          </p:cNvCxnSpPr>
          <p:nvPr/>
        </p:nvCxnSpPr>
        <p:spPr>
          <a:xfrm>
            <a:off x="6048060" y="2233335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Straight Arrow Connector 238">
            <a:extLst>
              <a:ext uri="{FF2B5EF4-FFF2-40B4-BE49-F238E27FC236}">
                <a16:creationId xmlns:a16="http://schemas.microsoft.com/office/drawing/2014/main" id="{A3002532-4AE2-384A-BC2C-FCFE0E694513}"/>
              </a:ext>
            </a:extLst>
          </p:cNvPr>
          <p:cNvCxnSpPr>
            <a:cxnSpLocks/>
          </p:cNvCxnSpPr>
          <p:nvPr/>
        </p:nvCxnSpPr>
        <p:spPr>
          <a:xfrm flipV="1">
            <a:off x="5930159" y="2233335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Straight Arrow Connector 239">
            <a:extLst>
              <a:ext uri="{FF2B5EF4-FFF2-40B4-BE49-F238E27FC236}">
                <a16:creationId xmlns:a16="http://schemas.microsoft.com/office/drawing/2014/main" id="{FA1E4303-ED05-974B-AEAB-A07708B7ECB4}"/>
              </a:ext>
            </a:extLst>
          </p:cNvPr>
          <p:cNvCxnSpPr>
            <a:cxnSpLocks/>
          </p:cNvCxnSpPr>
          <p:nvPr/>
        </p:nvCxnSpPr>
        <p:spPr>
          <a:xfrm>
            <a:off x="5814403" y="2032366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Straight Arrow Connector 240">
            <a:extLst>
              <a:ext uri="{FF2B5EF4-FFF2-40B4-BE49-F238E27FC236}">
                <a16:creationId xmlns:a16="http://schemas.microsoft.com/office/drawing/2014/main" id="{9ED35C80-28DE-4447-9C6E-45D48FD5BF2A}"/>
              </a:ext>
            </a:extLst>
          </p:cNvPr>
          <p:cNvCxnSpPr>
            <a:cxnSpLocks/>
          </p:cNvCxnSpPr>
          <p:nvPr/>
        </p:nvCxnSpPr>
        <p:spPr>
          <a:xfrm flipV="1">
            <a:off x="5696502" y="2032366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Straight Arrow Connector 241">
            <a:extLst>
              <a:ext uri="{FF2B5EF4-FFF2-40B4-BE49-F238E27FC236}">
                <a16:creationId xmlns:a16="http://schemas.microsoft.com/office/drawing/2014/main" id="{D047225C-AF51-3248-BB9C-3B9AE4EF732A}"/>
              </a:ext>
            </a:extLst>
          </p:cNvPr>
          <p:cNvCxnSpPr>
            <a:cxnSpLocks/>
          </p:cNvCxnSpPr>
          <p:nvPr/>
        </p:nvCxnSpPr>
        <p:spPr>
          <a:xfrm>
            <a:off x="6048060" y="1812593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Straight Arrow Connector 242">
            <a:extLst>
              <a:ext uri="{FF2B5EF4-FFF2-40B4-BE49-F238E27FC236}">
                <a16:creationId xmlns:a16="http://schemas.microsoft.com/office/drawing/2014/main" id="{CEA2290C-307F-B64F-B319-404774E7E7AD}"/>
              </a:ext>
            </a:extLst>
          </p:cNvPr>
          <p:cNvCxnSpPr>
            <a:cxnSpLocks/>
          </p:cNvCxnSpPr>
          <p:nvPr/>
        </p:nvCxnSpPr>
        <p:spPr>
          <a:xfrm flipV="1">
            <a:off x="5930159" y="1812593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Straight Arrow Connector 243">
            <a:extLst>
              <a:ext uri="{FF2B5EF4-FFF2-40B4-BE49-F238E27FC236}">
                <a16:creationId xmlns:a16="http://schemas.microsoft.com/office/drawing/2014/main" id="{9285E9E5-AD5A-7B4B-9CF8-8EE487D8F050}"/>
              </a:ext>
            </a:extLst>
          </p:cNvPr>
          <p:cNvCxnSpPr>
            <a:cxnSpLocks/>
          </p:cNvCxnSpPr>
          <p:nvPr/>
        </p:nvCxnSpPr>
        <p:spPr>
          <a:xfrm>
            <a:off x="5814403" y="1665158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" name="Straight Arrow Connector 244">
            <a:extLst>
              <a:ext uri="{FF2B5EF4-FFF2-40B4-BE49-F238E27FC236}">
                <a16:creationId xmlns:a16="http://schemas.microsoft.com/office/drawing/2014/main" id="{9468B6DF-F734-9C47-84F0-D81B4E02CD8A}"/>
              </a:ext>
            </a:extLst>
          </p:cNvPr>
          <p:cNvCxnSpPr>
            <a:cxnSpLocks/>
          </p:cNvCxnSpPr>
          <p:nvPr/>
        </p:nvCxnSpPr>
        <p:spPr>
          <a:xfrm flipV="1">
            <a:off x="5696502" y="1665158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Straight Arrow Connector 245">
            <a:extLst>
              <a:ext uri="{FF2B5EF4-FFF2-40B4-BE49-F238E27FC236}">
                <a16:creationId xmlns:a16="http://schemas.microsoft.com/office/drawing/2014/main" id="{3AD97FA4-D0F6-D64A-A0A3-844735A68C58}"/>
              </a:ext>
            </a:extLst>
          </p:cNvPr>
          <p:cNvCxnSpPr>
            <a:cxnSpLocks/>
          </p:cNvCxnSpPr>
          <p:nvPr/>
        </p:nvCxnSpPr>
        <p:spPr>
          <a:xfrm flipV="1">
            <a:off x="5941641" y="1483332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7" name="Curved Left Arrow 246">
            <a:extLst>
              <a:ext uri="{FF2B5EF4-FFF2-40B4-BE49-F238E27FC236}">
                <a16:creationId xmlns:a16="http://schemas.microsoft.com/office/drawing/2014/main" id="{A85164D4-1D86-A346-92AB-A3D190B5686D}"/>
              </a:ext>
            </a:extLst>
          </p:cNvPr>
          <p:cNvSpPr/>
          <p:nvPr/>
        </p:nvSpPr>
        <p:spPr>
          <a:xfrm rot="10800000">
            <a:off x="5069784" y="759387"/>
            <a:ext cx="482713" cy="1630055"/>
          </a:xfrm>
          <a:prstGeom prst="curvedLeftArrow">
            <a:avLst>
              <a:gd name="adj1" fmla="val 6067"/>
              <a:gd name="adj2" fmla="val 50000"/>
              <a:gd name="adj3" fmla="val 18789"/>
            </a:avLst>
          </a:prstGeom>
          <a:solidFill>
            <a:schemeClr val="tx1"/>
          </a:solidFill>
          <a:ln w="3175" cap="flat">
            <a:solidFill>
              <a:schemeClr val="tx1"/>
            </a:solidFill>
            <a:round/>
            <a:headEnd w="sm" len="med"/>
            <a:tailEnd w="sm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279" name="Curved Left Arrow 278">
            <a:extLst>
              <a:ext uri="{FF2B5EF4-FFF2-40B4-BE49-F238E27FC236}">
                <a16:creationId xmlns:a16="http://schemas.microsoft.com/office/drawing/2014/main" id="{701B657C-BD35-2D49-BD69-0DDBF4721100}"/>
              </a:ext>
            </a:extLst>
          </p:cNvPr>
          <p:cNvSpPr/>
          <p:nvPr/>
        </p:nvSpPr>
        <p:spPr>
          <a:xfrm rot="10800000" flipH="1">
            <a:off x="6238187" y="598051"/>
            <a:ext cx="453284" cy="1120309"/>
          </a:xfrm>
          <a:prstGeom prst="curvedLeftArrow">
            <a:avLst>
              <a:gd name="adj1" fmla="val 6067"/>
              <a:gd name="adj2" fmla="val 50000"/>
              <a:gd name="adj3" fmla="val 18789"/>
            </a:avLst>
          </a:prstGeom>
          <a:solidFill>
            <a:schemeClr val="tx1"/>
          </a:solidFill>
          <a:ln w="3175" cap="flat">
            <a:solidFill>
              <a:schemeClr val="tx1"/>
            </a:solidFill>
            <a:round/>
            <a:headEnd w="sm" len="med"/>
            <a:tailEnd w="sm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280" name="TextBox 279">
            <a:extLst>
              <a:ext uri="{FF2B5EF4-FFF2-40B4-BE49-F238E27FC236}">
                <a16:creationId xmlns:a16="http://schemas.microsoft.com/office/drawing/2014/main" id="{EEDF9F5F-49F4-7B4F-8C88-9C29146EE8D3}"/>
              </a:ext>
            </a:extLst>
          </p:cNvPr>
          <p:cNvSpPr txBox="1"/>
          <p:nvPr/>
        </p:nvSpPr>
        <p:spPr>
          <a:xfrm>
            <a:off x="4959964" y="2989488"/>
            <a:ext cx="170887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b="1" dirty="0"/>
              <a:t>BJAT – 1h2p</a:t>
            </a:r>
          </a:p>
        </p:txBody>
      </p:sp>
      <p:cxnSp>
        <p:nvCxnSpPr>
          <p:cNvPr id="281" name="Straight Connector 280">
            <a:extLst>
              <a:ext uri="{FF2B5EF4-FFF2-40B4-BE49-F238E27FC236}">
                <a16:creationId xmlns:a16="http://schemas.microsoft.com/office/drawing/2014/main" id="{EDA922AD-FE01-C843-9D8E-89D92D143C36}"/>
              </a:ext>
            </a:extLst>
          </p:cNvPr>
          <p:cNvCxnSpPr>
            <a:cxnSpLocks/>
          </p:cNvCxnSpPr>
          <p:nvPr/>
        </p:nvCxnSpPr>
        <p:spPr>
          <a:xfrm>
            <a:off x="7999516" y="480359"/>
            <a:ext cx="540000" cy="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2" name="Straight Connector 281">
            <a:extLst>
              <a:ext uri="{FF2B5EF4-FFF2-40B4-BE49-F238E27FC236}">
                <a16:creationId xmlns:a16="http://schemas.microsoft.com/office/drawing/2014/main" id="{C2D772CA-BF6F-9D4E-8CF0-6DCE6C58814E}"/>
              </a:ext>
            </a:extLst>
          </p:cNvPr>
          <p:cNvCxnSpPr>
            <a:cxnSpLocks/>
          </p:cNvCxnSpPr>
          <p:nvPr/>
        </p:nvCxnSpPr>
        <p:spPr>
          <a:xfrm>
            <a:off x="7999516" y="2641159"/>
            <a:ext cx="540000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3" name="Straight Connector 282">
            <a:extLst>
              <a:ext uri="{FF2B5EF4-FFF2-40B4-BE49-F238E27FC236}">
                <a16:creationId xmlns:a16="http://schemas.microsoft.com/office/drawing/2014/main" id="{6F11C427-B2D8-284E-BD72-EFE3C187E0A5}"/>
              </a:ext>
            </a:extLst>
          </p:cNvPr>
          <p:cNvCxnSpPr>
            <a:cxnSpLocks/>
          </p:cNvCxnSpPr>
          <p:nvPr/>
        </p:nvCxnSpPr>
        <p:spPr>
          <a:xfrm>
            <a:off x="7999516" y="1924407"/>
            <a:ext cx="540000" cy="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4" name="Straight Connector 283">
            <a:extLst>
              <a:ext uri="{FF2B5EF4-FFF2-40B4-BE49-F238E27FC236}">
                <a16:creationId xmlns:a16="http://schemas.microsoft.com/office/drawing/2014/main" id="{50AFEBF3-1ECB-944A-9ACC-E5B0F6350277}"/>
              </a:ext>
            </a:extLst>
          </p:cNvPr>
          <p:cNvCxnSpPr>
            <a:cxnSpLocks/>
          </p:cNvCxnSpPr>
          <p:nvPr/>
        </p:nvCxnSpPr>
        <p:spPr>
          <a:xfrm>
            <a:off x="7999516" y="1603706"/>
            <a:ext cx="540000" cy="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5" name="Straight Connector 284">
            <a:extLst>
              <a:ext uri="{FF2B5EF4-FFF2-40B4-BE49-F238E27FC236}">
                <a16:creationId xmlns:a16="http://schemas.microsoft.com/office/drawing/2014/main" id="{8672D13D-6248-764A-A512-6066007543A3}"/>
              </a:ext>
            </a:extLst>
          </p:cNvPr>
          <p:cNvCxnSpPr>
            <a:cxnSpLocks/>
          </p:cNvCxnSpPr>
          <p:nvPr/>
        </p:nvCxnSpPr>
        <p:spPr>
          <a:xfrm>
            <a:off x="7999516" y="2337128"/>
            <a:ext cx="540000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6" name="Straight Connector 285">
            <a:extLst>
              <a:ext uri="{FF2B5EF4-FFF2-40B4-BE49-F238E27FC236}">
                <a16:creationId xmlns:a16="http://schemas.microsoft.com/office/drawing/2014/main" id="{5A264828-3CC6-CC40-9D07-D87EE13540CD}"/>
              </a:ext>
            </a:extLst>
          </p:cNvPr>
          <p:cNvCxnSpPr>
            <a:cxnSpLocks/>
          </p:cNvCxnSpPr>
          <p:nvPr/>
        </p:nvCxnSpPr>
        <p:spPr>
          <a:xfrm>
            <a:off x="7999516" y="1768951"/>
            <a:ext cx="540000" cy="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7" name="Straight Connector 286">
            <a:extLst>
              <a:ext uri="{FF2B5EF4-FFF2-40B4-BE49-F238E27FC236}">
                <a16:creationId xmlns:a16="http://schemas.microsoft.com/office/drawing/2014/main" id="{462BC6A8-AB9E-D042-B7F7-989D39A8B3D5}"/>
              </a:ext>
            </a:extLst>
          </p:cNvPr>
          <p:cNvCxnSpPr>
            <a:cxnSpLocks/>
          </p:cNvCxnSpPr>
          <p:nvPr/>
        </p:nvCxnSpPr>
        <p:spPr>
          <a:xfrm>
            <a:off x="7999516" y="606913"/>
            <a:ext cx="540000" cy="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8" name="Straight Connector 287">
            <a:extLst>
              <a:ext uri="{FF2B5EF4-FFF2-40B4-BE49-F238E27FC236}">
                <a16:creationId xmlns:a16="http://schemas.microsoft.com/office/drawing/2014/main" id="{E9364BBC-B0AE-914E-AEE6-5F7647AD334E}"/>
              </a:ext>
            </a:extLst>
          </p:cNvPr>
          <p:cNvCxnSpPr>
            <a:cxnSpLocks/>
          </p:cNvCxnSpPr>
          <p:nvPr/>
        </p:nvCxnSpPr>
        <p:spPr>
          <a:xfrm>
            <a:off x="7999516" y="360934"/>
            <a:ext cx="540000" cy="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9" name="Straight Connector 288">
            <a:extLst>
              <a:ext uri="{FF2B5EF4-FFF2-40B4-BE49-F238E27FC236}">
                <a16:creationId xmlns:a16="http://schemas.microsoft.com/office/drawing/2014/main" id="{E629AEA1-7C4B-5043-B916-4F4AC0D72B65}"/>
              </a:ext>
            </a:extLst>
          </p:cNvPr>
          <p:cNvCxnSpPr>
            <a:cxnSpLocks/>
          </p:cNvCxnSpPr>
          <p:nvPr/>
        </p:nvCxnSpPr>
        <p:spPr>
          <a:xfrm>
            <a:off x="7999516" y="1417540"/>
            <a:ext cx="540000" cy="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0" name="Straight Connector 289">
            <a:extLst>
              <a:ext uri="{FF2B5EF4-FFF2-40B4-BE49-F238E27FC236}">
                <a16:creationId xmlns:a16="http://schemas.microsoft.com/office/drawing/2014/main" id="{40CD4B13-ECA6-854C-AB5A-EE0101E17DDB}"/>
              </a:ext>
            </a:extLst>
          </p:cNvPr>
          <p:cNvCxnSpPr>
            <a:cxnSpLocks/>
          </p:cNvCxnSpPr>
          <p:nvPr/>
        </p:nvCxnSpPr>
        <p:spPr>
          <a:xfrm>
            <a:off x="7999516" y="2136159"/>
            <a:ext cx="540000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1" name="Straight Connector 290">
            <a:extLst>
              <a:ext uri="{FF2B5EF4-FFF2-40B4-BE49-F238E27FC236}">
                <a16:creationId xmlns:a16="http://schemas.microsoft.com/office/drawing/2014/main" id="{7C5281CD-BD81-2649-9A4B-6BB210772959}"/>
              </a:ext>
            </a:extLst>
          </p:cNvPr>
          <p:cNvCxnSpPr>
            <a:cxnSpLocks/>
          </p:cNvCxnSpPr>
          <p:nvPr/>
        </p:nvCxnSpPr>
        <p:spPr>
          <a:xfrm>
            <a:off x="7999516" y="2494793"/>
            <a:ext cx="540000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2" name="Straight Connector 291">
            <a:extLst>
              <a:ext uri="{FF2B5EF4-FFF2-40B4-BE49-F238E27FC236}">
                <a16:creationId xmlns:a16="http://schemas.microsoft.com/office/drawing/2014/main" id="{223FC706-9BA0-E347-A81B-EB57282917D5}"/>
              </a:ext>
            </a:extLst>
          </p:cNvPr>
          <p:cNvCxnSpPr>
            <a:cxnSpLocks/>
          </p:cNvCxnSpPr>
          <p:nvPr/>
        </p:nvCxnSpPr>
        <p:spPr>
          <a:xfrm>
            <a:off x="7999516" y="2788680"/>
            <a:ext cx="540000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3" name="Rectangle 292">
            <a:extLst>
              <a:ext uri="{FF2B5EF4-FFF2-40B4-BE49-F238E27FC236}">
                <a16:creationId xmlns:a16="http://schemas.microsoft.com/office/drawing/2014/main" id="{369792FC-89DD-5741-AE18-EF4122CF2EC5}"/>
              </a:ext>
            </a:extLst>
          </p:cNvPr>
          <p:cNvSpPr/>
          <p:nvPr/>
        </p:nvSpPr>
        <p:spPr>
          <a:xfrm>
            <a:off x="7929612" y="1350474"/>
            <a:ext cx="679808" cy="662184"/>
          </a:xfrm>
          <a:prstGeom prst="rect">
            <a:avLst/>
          </a:prstGeom>
          <a:noFill/>
          <a:ln w="127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cxnSp>
        <p:nvCxnSpPr>
          <p:cNvPr id="294" name="Straight Connector 293">
            <a:extLst>
              <a:ext uri="{FF2B5EF4-FFF2-40B4-BE49-F238E27FC236}">
                <a16:creationId xmlns:a16="http://schemas.microsoft.com/office/drawing/2014/main" id="{867BB100-C09C-2E46-B847-235D18177BF3}"/>
              </a:ext>
            </a:extLst>
          </p:cNvPr>
          <p:cNvCxnSpPr>
            <a:cxnSpLocks/>
          </p:cNvCxnSpPr>
          <p:nvPr/>
        </p:nvCxnSpPr>
        <p:spPr>
          <a:xfrm>
            <a:off x="7999516" y="764294"/>
            <a:ext cx="540000" cy="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5" name="Straight Connector 294">
            <a:extLst>
              <a:ext uri="{FF2B5EF4-FFF2-40B4-BE49-F238E27FC236}">
                <a16:creationId xmlns:a16="http://schemas.microsoft.com/office/drawing/2014/main" id="{F2F6D0F3-B45F-1945-843F-CBE938057699}"/>
              </a:ext>
            </a:extLst>
          </p:cNvPr>
          <p:cNvCxnSpPr>
            <a:cxnSpLocks/>
          </p:cNvCxnSpPr>
          <p:nvPr/>
        </p:nvCxnSpPr>
        <p:spPr>
          <a:xfrm>
            <a:off x="7999516" y="1185763"/>
            <a:ext cx="540000" cy="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6" name="Straight Connector 295">
            <a:extLst>
              <a:ext uri="{FF2B5EF4-FFF2-40B4-BE49-F238E27FC236}">
                <a16:creationId xmlns:a16="http://schemas.microsoft.com/office/drawing/2014/main" id="{603BA5FE-73B9-4D4A-A720-38AC33172BB2}"/>
              </a:ext>
            </a:extLst>
          </p:cNvPr>
          <p:cNvCxnSpPr>
            <a:cxnSpLocks/>
          </p:cNvCxnSpPr>
          <p:nvPr/>
        </p:nvCxnSpPr>
        <p:spPr>
          <a:xfrm>
            <a:off x="7999516" y="986295"/>
            <a:ext cx="540000" cy="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7" name="Straight Arrow Connector 296">
            <a:extLst>
              <a:ext uri="{FF2B5EF4-FFF2-40B4-BE49-F238E27FC236}">
                <a16:creationId xmlns:a16="http://schemas.microsoft.com/office/drawing/2014/main" id="{17DC5B32-B926-D647-AC30-27E541B9CF69}"/>
              </a:ext>
            </a:extLst>
          </p:cNvPr>
          <p:cNvCxnSpPr>
            <a:cxnSpLocks/>
          </p:cNvCxnSpPr>
          <p:nvPr/>
        </p:nvCxnSpPr>
        <p:spPr>
          <a:xfrm>
            <a:off x="8204132" y="2697596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8" name="Straight Arrow Connector 297">
            <a:extLst>
              <a:ext uri="{FF2B5EF4-FFF2-40B4-BE49-F238E27FC236}">
                <a16:creationId xmlns:a16="http://schemas.microsoft.com/office/drawing/2014/main" id="{E22A7D77-4546-3D44-A482-2990609AC80F}"/>
              </a:ext>
            </a:extLst>
          </p:cNvPr>
          <p:cNvCxnSpPr>
            <a:cxnSpLocks/>
          </p:cNvCxnSpPr>
          <p:nvPr/>
        </p:nvCxnSpPr>
        <p:spPr>
          <a:xfrm flipV="1">
            <a:off x="8086231" y="2697596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Straight Arrow Connector 298">
            <a:extLst>
              <a:ext uri="{FF2B5EF4-FFF2-40B4-BE49-F238E27FC236}">
                <a16:creationId xmlns:a16="http://schemas.microsoft.com/office/drawing/2014/main" id="{6BCBFC08-7722-8145-89B7-A57733E44312}"/>
              </a:ext>
            </a:extLst>
          </p:cNvPr>
          <p:cNvCxnSpPr>
            <a:cxnSpLocks/>
          </p:cNvCxnSpPr>
          <p:nvPr/>
        </p:nvCxnSpPr>
        <p:spPr>
          <a:xfrm>
            <a:off x="8428722" y="2558096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0" name="Straight Arrow Connector 299">
            <a:extLst>
              <a:ext uri="{FF2B5EF4-FFF2-40B4-BE49-F238E27FC236}">
                <a16:creationId xmlns:a16="http://schemas.microsoft.com/office/drawing/2014/main" id="{4DFC64A3-AB73-FF43-835D-103E5203BDEA}"/>
              </a:ext>
            </a:extLst>
          </p:cNvPr>
          <p:cNvCxnSpPr>
            <a:cxnSpLocks/>
          </p:cNvCxnSpPr>
          <p:nvPr/>
        </p:nvCxnSpPr>
        <p:spPr>
          <a:xfrm flipV="1">
            <a:off x="8310821" y="2558096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Straight Arrow Connector 300">
            <a:extLst>
              <a:ext uri="{FF2B5EF4-FFF2-40B4-BE49-F238E27FC236}">
                <a16:creationId xmlns:a16="http://schemas.microsoft.com/office/drawing/2014/main" id="{D4D0FA6E-EE84-CD4A-82A0-F993C6EFFEF4}"/>
              </a:ext>
            </a:extLst>
          </p:cNvPr>
          <p:cNvCxnSpPr>
            <a:cxnSpLocks/>
          </p:cNvCxnSpPr>
          <p:nvPr/>
        </p:nvCxnSpPr>
        <p:spPr>
          <a:xfrm>
            <a:off x="8204132" y="2399992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2" name="Straight Arrow Connector 301">
            <a:extLst>
              <a:ext uri="{FF2B5EF4-FFF2-40B4-BE49-F238E27FC236}">
                <a16:creationId xmlns:a16="http://schemas.microsoft.com/office/drawing/2014/main" id="{326D51E4-B262-854C-B462-AE77FCDDC996}"/>
              </a:ext>
            </a:extLst>
          </p:cNvPr>
          <p:cNvCxnSpPr>
            <a:cxnSpLocks/>
          </p:cNvCxnSpPr>
          <p:nvPr/>
        </p:nvCxnSpPr>
        <p:spPr>
          <a:xfrm flipV="1">
            <a:off x="8086231" y="2399992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Straight Arrow Connector 302">
            <a:extLst>
              <a:ext uri="{FF2B5EF4-FFF2-40B4-BE49-F238E27FC236}">
                <a16:creationId xmlns:a16="http://schemas.microsoft.com/office/drawing/2014/main" id="{9D293D27-85BF-6D43-B379-A1E26FB32B60}"/>
              </a:ext>
            </a:extLst>
          </p:cNvPr>
          <p:cNvCxnSpPr>
            <a:cxnSpLocks/>
          </p:cNvCxnSpPr>
          <p:nvPr/>
        </p:nvCxnSpPr>
        <p:spPr>
          <a:xfrm>
            <a:off x="8437789" y="2246044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Straight Arrow Connector 303">
            <a:extLst>
              <a:ext uri="{FF2B5EF4-FFF2-40B4-BE49-F238E27FC236}">
                <a16:creationId xmlns:a16="http://schemas.microsoft.com/office/drawing/2014/main" id="{BE9B7E57-F3C2-AD40-9689-534215099912}"/>
              </a:ext>
            </a:extLst>
          </p:cNvPr>
          <p:cNvCxnSpPr>
            <a:cxnSpLocks/>
          </p:cNvCxnSpPr>
          <p:nvPr/>
        </p:nvCxnSpPr>
        <p:spPr>
          <a:xfrm flipV="1">
            <a:off x="8319888" y="2246044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5" name="Straight Arrow Connector 304">
            <a:extLst>
              <a:ext uri="{FF2B5EF4-FFF2-40B4-BE49-F238E27FC236}">
                <a16:creationId xmlns:a16="http://schemas.microsoft.com/office/drawing/2014/main" id="{E7B0B161-3426-4041-AD61-259E473D4AE2}"/>
              </a:ext>
            </a:extLst>
          </p:cNvPr>
          <p:cNvCxnSpPr>
            <a:cxnSpLocks/>
          </p:cNvCxnSpPr>
          <p:nvPr/>
        </p:nvCxnSpPr>
        <p:spPr>
          <a:xfrm>
            <a:off x="8204132" y="2045075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Straight Arrow Connector 305">
            <a:extLst>
              <a:ext uri="{FF2B5EF4-FFF2-40B4-BE49-F238E27FC236}">
                <a16:creationId xmlns:a16="http://schemas.microsoft.com/office/drawing/2014/main" id="{856AF8F6-50DA-DE4D-B85A-808224F60C98}"/>
              </a:ext>
            </a:extLst>
          </p:cNvPr>
          <p:cNvCxnSpPr>
            <a:cxnSpLocks/>
          </p:cNvCxnSpPr>
          <p:nvPr/>
        </p:nvCxnSpPr>
        <p:spPr>
          <a:xfrm flipV="1">
            <a:off x="8086231" y="2045075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Straight Arrow Connector 306">
            <a:extLst>
              <a:ext uri="{FF2B5EF4-FFF2-40B4-BE49-F238E27FC236}">
                <a16:creationId xmlns:a16="http://schemas.microsoft.com/office/drawing/2014/main" id="{70FE82E2-1110-E448-8BD8-8293EAB250A2}"/>
              </a:ext>
            </a:extLst>
          </p:cNvPr>
          <p:cNvCxnSpPr>
            <a:cxnSpLocks/>
          </p:cNvCxnSpPr>
          <p:nvPr/>
        </p:nvCxnSpPr>
        <p:spPr>
          <a:xfrm>
            <a:off x="8437789" y="1825302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Straight Arrow Connector 307">
            <a:extLst>
              <a:ext uri="{FF2B5EF4-FFF2-40B4-BE49-F238E27FC236}">
                <a16:creationId xmlns:a16="http://schemas.microsoft.com/office/drawing/2014/main" id="{32DFC94F-9411-474A-A7F5-A1F9DAB446A5}"/>
              </a:ext>
            </a:extLst>
          </p:cNvPr>
          <p:cNvCxnSpPr>
            <a:cxnSpLocks/>
          </p:cNvCxnSpPr>
          <p:nvPr/>
        </p:nvCxnSpPr>
        <p:spPr>
          <a:xfrm flipV="1">
            <a:off x="8319888" y="1825302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9" name="Straight Arrow Connector 308">
            <a:extLst>
              <a:ext uri="{FF2B5EF4-FFF2-40B4-BE49-F238E27FC236}">
                <a16:creationId xmlns:a16="http://schemas.microsoft.com/office/drawing/2014/main" id="{920E6754-1B09-8E4D-B9A1-80D5D2413238}"/>
              </a:ext>
            </a:extLst>
          </p:cNvPr>
          <p:cNvCxnSpPr>
            <a:cxnSpLocks/>
          </p:cNvCxnSpPr>
          <p:nvPr/>
        </p:nvCxnSpPr>
        <p:spPr>
          <a:xfrm>
            <a:off x="8204132" y="1677867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Straight Arrow Connector 309">
            <a:extLst>
              <a:ext uri="{FF2B5EF4-FFF2-40B4-BE49-F238E27FC236}">
                <a16:creationId xmlns:a16="http://schemas.microsoft.com/office/drawing/2014/main" id="{772095E1-F836-A84E-9EC4-83F8E624AAB8}"/>
              </a:ext>
            </a:extLst>
          </p:cNvPr>
          <p:cNvCxnSpPr>
            <a:cxnSpLocks/>
          </p:cNvCxnSpPr>
          <p:nvPr/>
        </p:nvCxnSpPr>
        <p:spPr>
          <a:xfrm flipV="1">
            <a:off x="8086231" y="1677867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1" name="Straight Arrow Connector 310">
            <a:extLst>
              <a:ext uri="{FF2B5EF4-FFF2-40B4-BE49-F238E27FC236}">
                <a16:creationId xmlns:a16="http://schemas.microsoft.com/office/drawing/2014/main" id="{DFFAADEB-168B-6E46-9E3F-AF22C58F87BB}"/>
              </a:ext>
            </a:extLst>
          </p:cNvPr>
          <p:cNvCxnSpPr>
            <a:cxnSpLocks/>
          </p:cNvCxnSpPr>
          <p:nvPr/>
        </p:nvCxnSpPr>
        <p:spPr>
          <a:xfrm flipV="1">
            <a:off x="8331370" y="1496041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2" name="Curved Left Arrow 311">
            <a:extLst>
              <a:ext uri="{FF2B5EF4-FFF2-40B4-BE49-F238E27FC236}">
                <a16:creationId xmlns:a16="http://schemas.microsoft.com/office/drawing/2014/main" id="{4E4AAACE-F443-FA45-9EA5-C87DBA699AD6}"/>
              </a:ext>
            </a:extLst>
          </p:cNvPr>
          <p:cNvSpPr/>
          <p:nvPr/>
        </p:nvSpPr>
        <p:spPr>
          <a:xfrm rot="10800000">
            <a:off x="7429532" y="1483329"/>
            <a:ext cx="482713" cy="918821"/>
          </a:xfrm>
          <a:prstGeom prst="curvedLeftArrow">
            <a:avLst>
              <a:gd name="adj1" fmla="val 6067"/>
              <a:gd name="adj2" fmla="val 50000"/>
              <a:gd name="adj3" fmla="val 18789"/>
            </a:avLst>
          </a:prstGeom>
          <a:solidFill>
            <a:schemeClr val="tx1"/>
          </a:solidFill>
          <a:ln w="3175" cap="flat">
            <a:solidFill>
              <a:schemeClr val="tx1"/>
            </a:solidFill>
            <a:round/>
            <a:headEnd w="sm" len="med"/>
            <a:tailEnd w="sm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13" name="Curved Left Arrow 312">
            <a:extLst>
              <a:ext uri="{FF2B5EF4-FFF2-40B4-BE49-F238E27FC236}">
                <a16:creationId xmlns:a16="http://schemas.microsoft.com/office/drawing/2014/main" id="{A8A5A76A-A9C2-C443-AF2E-DA75E7BFF3D6}"/>
              </a:ext>
            </a:extLst>
          </p:cNvPr>
          <p:cNvSpPr/>
          <p:nvPr/>
        </p:nvSpPr>
        <p:spPr>
          <a:xfrm rot="10800000" flipH="1">
            <a:off x="8615302" y="1583313"/>
            <a:ext cx="453284" cy="1120309"/>
          </a:xfrm>
          <a:prstGeom prst="curvedLeftArrow">
            <a:avLst>
              <a:gd name="adj1" fmla="val 6067"/>
              <a:gd name="adj2" fmla="val 50000"/>
              <a:gd name="adj3" fmla="val 18789"/>
            </a:avLst>
          </a:prstGeom>
          <a:solidFill>
            <a:schemeClr val="tx1"/>
          </a:solidFill>
          <a:ln w="3175" cap="flat">
            <a:solidFill>
              <a:schemeClr val="tx1"/>
            </a:solidFill>
            <a:round/>
            <a:headEnd w="sm" len="med"/>
            <a:tailEnd w="sm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14" name="TextBox 313">
            <a:extLst>
              <a:ext uri="{FF2B5EF4-FFF2-40B4-BE49-F238E27FC236}">
                <a16:creationId xmlns:a16="http://schemas.microsoft.com/office/drawing/2014/main" id="{61089BF2-BD7A-554E-896F-A9F650A6E390}"/>
              </a:ext>
            </a:extLst>
          </p:cNvPr>
          <p:cNvSpPr txBox="1"/>
          <p:nvPr/>
        </p:nvSpPr>
        <p:spPr>
          <a:xfrm>
            <a:off x="7349693" y="3002197"/>
            <a:ext cx="170887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b="1" dirty="0"/>
              <a:t>VJTI – 2h</a:t>
            </a:r>
          </a:p>
        </p:txBody>
      </p:sp>
      <p:cxnSp>
        <p:nvCxnSpPr>
          <p:cNvPr id="315" name="Straight Connector 314">
            <a:extLst>
              <a:ext uri="{FF2B5EF4-FFF2-40B4-BE49-F238E27FC236}">
                <a16:creationId xmlns:a16="http://schemas.microsoft.com/office/drawing/2014/main" id="{F80628FB-164E-014C-A73F-327D1FD65900}"/>
              </a:ext>
            </a:extLst>
          </p:cNvPr>
          <p:cNvCxnSpPr>
            <a:cxnSpLocks/>
          </p:cNvCxnSpPr>
          <p:nvPr/>
        </p:nvCxnSpPr>
        <p:spPr>
          <a:xfrm>
            <a:off x="10290207" y="467650"/>
            <a:ext cx="540000" cy="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6" name="Straight Connector 315">
            <a:extLst>
              <a:ext uri="{FF2B5EF4-FFF2-40B4-BE49-F238E27FC236}">
                <a16:creationId xmlns:a16="http://schemas.microsoft.com/office/drawing/2014/main" id="{51CBE2C4-7810-8844-B1D0-DB06AC03BD48}"/>
              </a:ext>
            </a:extLst>
          </p:cNvPr>
          <p:cNvCxnSpPr>
            <a:cxnSpLocks/>
          </p:cNvCxnSpPr>
          <p:nvPr/>
        </p:nvCxnSpPr>
        <p:spPr>
          <a:xfrm>
            <a:off x="10290207" y="2628450"/>
            <a:ext cx="540000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7" name="Straight Connector 316">
            <a:extLst>
              <a:ext uri="{FF2B5EF4-FFF2-40B4-BE49-F238E27FC236}">
                <a16:creationId xmlns:a16="http://schemas.microsoft.com/office/drawing/2014/main" id="{0FB5C4A0-8267-DF48-A44F-B08875ECDE1A}"/>
              </a:ext>
            </a:extLst>
          </p:cNvPr>
          <p:cNvCxnSpPr>
            <a:cxnSpLocks/>
          </p:cNvCxnSpPr>
          <p:nvPr/>
        </p:nvCxnSpPr>
        <p:spPr>
          <a:xfrm>
            <a:off x="10290207" y="1911698"/>
            <a:ext cx="540000" cy="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8" name="Straight Connector 317">
            <a:extLst>
              <a:ext uri="{FF2B5EF4-FFF2-40B4-BE49-F238E27FC236}">
                <a16:creationId xmlns:a16="http://schemas.microsoft.com/office/drawing/2014/main" id="{6D6A5290-D6EB-A34F-B5FC-C7F2A783D94E}"/>
              </a:ext>
            </a:extLst>
          </p:cNvPr>
          <p:cNvCxnSpPr>
            <a:cxnSpLocks/>
          </p:cNvCxnSpPr>
          <p:nvPr/>
        </p:nvCxnSpPr>
        <p:spPr>
          <a:xfrm>
            <a:off x="10290207" y="1590997"/>
            <a:ext cx="540000" cy="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9" name="Straight Connector 318">
            <a:extLst>
              <a:ext uri="{FF2B5EF4-FFF2-40B4-BE49-F238E27FC236}">
                <a16:creationId xmlns:a16="http://schemas.microsoft.com/office/drawing/2014/main" id="{98659567-6870-BC44-81D5-45308CEFFFD5}"/>
              </a:ext>
            </a:extLst>
          </p:cNvPr>
          <p:cNvCxnSpPr>
            <a:cxnSpLocks/>
          </p:cNvCxnSpPr>
          <p:nvPr/>
        </p:nvCxnSpPr>
        <p:spPr>
          <a:xfrm>
            <a:off x="10290207" y="2324419"/>
            <a:ext cx="540000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0" name="Straight Connector 319">
            <a:extLst>
              <a:ext uri="{FF2B5EF4-FFF2-40B4-BE49-F238E27FC236}">
                <a16:creationId xmlns:a16="http://schemas.microsoft.com/office/drawing/2014/main" id="{84A36F67-2379-0845-B295-44AC8B33A772}"/>
              </a:ext>
            </a:extLst>
          </p:cNvPr>
          <p:cNvCxnSpPr>
            <a:cxnSpLocks/>
          </p:cNvCxnSpPr>
          <p:nvPr/>
        </p:nvCxnSpPr>
        <p:spPr>
          <a:xfrm>
            <a:off x="10290207" y="1756242"/>
            <a:ext cx="540000" cy="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1" name="Straight Connector 320">
            <a:extLst>
              <a:ext uri="{FF2B5EF4-FFF2-40B4-BE49-F238E27FC236}">
                <a16:creationId xmlns:a16="http://schemas.microsoft.com/office/drawing/2014/main" id="{70559824-657F-EA45-B21B-621039DD3FBD}"/>
              </a:ext>
            </a:extLst>
          </p:cNvPr>
          <p:cNvCxnSpPr>
            <a:cxnSpLocks/>
          </p:cNvCxnSpPr>
          <p:nvPr/>
        </p:nvCxnSpPr>
        <p:spPr>
          <a:xfrm>
            <a:off x="10290207" y="594204"/>
            <a:ext cx="540000" cy="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2" name="Straight Connector 321">
            <a:extLst>
              <a:ext uri="{FF2B5EF4-FFF2-40B4-BE49-F238E27FC236}">
                <a16:creationId xmlns:a16="http://schemas.microsoft.com/office/drawing/2014/main" id="{0B574788-397E-2D49-8E99-C7ACBA8F1E22}"/>
              </a:ext>
            </a:extLst>
          </p:cNvPr>
          <p:cNvCxnSpPr>
            <a:cxnSpLocks/>
          </p:cNvCxnSpPr>
          <p:nvPr/>
        </p:nvCxnSpPr>
        <p:spPr>
          <a:xfrm>
            <a:off x="10290207" y="348225"/>
            <a:ext cx="540000" cy="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3" name="Straight Connector 322">
            <a:extLst>
              <a:ext uri="{FF2B5EF4-FFF2-40B4-BE49-F238E27FC236}">
                <a16:creationId xmlns:a16="http://schemas.microsoft.com/office/drawing/2014/main" id="{431FA44C-7E5D-D748-A9B4-CB3F6C03BF98}"/>
              </a:ext>
            </a:extLst>
          </p:cNvPr>
          <p:cNvCxnSpPr>
            <a:cxnSpLocks/>
          </p:cNvCxnSpPr>
          <p:nvPr/>
        </p:nvCxnSpPr>
        <p:spPr>
          <a:xfrm>
            <a:off x="10290207" y="1404831"/>
            <a:ext cx="540000" cy="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4" name="Straight Connector 323">
            <a:extLst>
              <a:ext uri="{FF2B5EF4-FFF2-40B4-BE49-F238E27FC236}">
                <a16:creationId xmlns:a16="http://schemas.microsoft.com/office/drawing/2014/main" id="{109D0F10-C3D3-D24B-83CD-1AEC58956009}"/>
              </a:ext>
            </a:extLst>
          </p:cNvPr>
          <p:cNvCxnSpPr>
            <a:cxnSpLocks/>
          </p:cNvCxnSpPr>
          <p:nvPr/>
        </p:nvCxnSpPr>
        <p:spPr>
          <a:xfrm>
            <a:off x="10290207" y="2123450"/>
            <a:ext cx="540000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5" name="Straight Connector 324">
            <a:extLst>
              <a:ext uri="{FF2B5EF4-FFF2-40B4-BE49-F238E27FC236}">
                <a16:creationId xmlns:a16="http://schemas.microsoft.com/office/drawing/2014/main" id="{2F8EC1A7-70D3-5D4B-8394-9B12E7F63B4C}"/>
              </a:ext>
            </a:extLst>
          </p:cNvPr>
          <p:cNvCxnSpPr>
            <a:cxnSpLocks/>
          </p:cNvCxnSpPr>
          <p:nvPr/>
        </p:nvCxnSpPr>
        <p:spPr>
          <a:xfrm>
            <a:off x="10290207" y="2482084"/>
            <a:ext cx="540000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6" name="Straight Connector 325">
            <a:extLst>
              <a:ext uri="{FF2B5EF4-FFF2-40B4-BE49-F238E27FC236}">
                <a16:creationId xmlns:a16="http://schemas.microsoft.com/office/drawing/2014/main" id="{BA374727-2DFA-A54D-B02B-0FE6F318B421}"/>
              </a:ext>
            </a:extLst>
          </p:cNvPr>
          <p:cNvCxnSpPr>
            <a:cxnSpLocks/>
          </p:cNvCxnSpPr>
          <p:nvPr/>
        </p:nvCxnSpPr>
        <p:spPr>
          <a:xfrm>
            <a:off x="10290207" y="2775971"/>
            <a:ext cx="540000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7" name="Rectangle 326">
            <a:extLst>
              <a:ext uri="{FF2B5EF4-FFF2-40B4-BE49-F238E27FC236}">
                <a16:creationId xmlns:a16="http://schemas.microsoft.com/office/drawing/2014/main" id="{5C2BF054-A4EA-B14D-91E4-B2B32CA17A3C}"/>
              </a:ext>
            </a:extLst>
          </p:cNvPr>
          <p:cNvSpPr/>
          <p:nvPr/>
        </p:nvSpPr>
        <p:spPr>
          <a:xfrm>
            <a:off x="10220303" y="1337765"/>
            <a:ext cx="679808" cy="662184"/>
          </a:xfrm>
          <a:prstGeom prst="rect">
            <a:avLst/>
          </a:prstGeom>
          <a:noFill/>
          <a:ln w="127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cxnSp>
        <p:nvCxnSpPr>
          <p:cNvPr id="328" name="Straight Connector 327">
            <a:extLst>
              <a:ext uri="{FF2B5EF4-FFF2-40B4-BE49-F238E27FC236}">
                <a16:creationId xmlns:a16="http://schemas.microsoft.com/office/drawing/2014/main" id="{F9BF4176-E1E0-7743-B459-31519D56C646}"/>
              </a:ext>
            </a:extLst>
          </p:cNvPr>
          <p:cNvCxnSpPr>
            <a:cxnSpLocks/>
          </p:cNvCxnSpPr>
          <p:nvPr/>
        </p:nvCxnSpPr>
        <p:spPr>
          <a:xfrm>
            <a:off x="10290207" y="751585"/>
            <a:ext cx="540000" cy="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9" name="Straight Connector 328">
            <a:extLst>
              <a:ext uri="{FF2B5EF4-FFF2-40B4-BE49-F238E27FC236}">
                <a16:creationId xmlns:a16="http://schemas.microsoft.com/office/drawing/2014/main" id="{6288FD1E-09FA-F64F-A9DD-6E5204C6F3EB}"/>
              </a:ext>
            </a:extLst>
          </p:cNvPr>
          <p:cNvCxnSpPr>
            <a:cxnSpLocks/>
          </p:cNvCxnSpPr>
          <p:nvPr/>
        </p:nvCxnSpPr>
        <p:spPr>
          <a:xfrm>
            <a:off x="10290207" y="1173054"/>
            <a:ext cx="540000" cy="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0" name="Straight Connector 329">
            <a:extLst>
              <a:ext uri="{FF2B5EF4-FFF2-40B4-BE49-F238E27FC236}">
                <a16:creationId xmlns:a16="http://schemas.microsoft.com/office/drawing/2014/main" id="{93F485D0-5AA9-3F46-A3EC-748D0FD3DCE1}"/>
              </a:ext>
            </a:extLst>
          </p:cNvPr>
          <p:cNvCxnSpPr>
            <a:cxnSpLocks/>
          </p:cNvCxnSpPr>
          <p:nvPr/>
        </p:nvCxnSpPr>
        <p:spPr>
          <a:xfrm>
            <a:off x="10290207" y="973586"/>
            <a:ext cx="540000" cy="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1" name="Straight Arrow Connector 330">
            <a:extLst>
              <a:ext uri="{FF2B5EF4-FFF2-40B4-BE49-F238E27FC236}">
                <a16:creationId xmlns:a16="http://schemas.microsoft.com/office/drawing/2014/main" id="{EDDBF734-0198-F249-892C-96D20DF0C414}"/>
              </a:ext>
            </a:extLst>
          </p:cNvPr>
          <p:cNvCxnSpPr>
            <a:cxnSpLocks/>
          </p:cNvCxnSpPr>
          <p:nvPr/>
        </p:nvCxnSpPr>
        <p:spPr>
          <a:xfrm>
            <a:off x="10494823" y="2684887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2" name="Straight Arrow Connector 331">
            <a:extLst>
              <a:ext uri="{FF2B5EF4-FFF2-40B4-BE49-F238E27FC236}">
                <a16:creationId xmlns:a16="http://schemas.microsoft.com/office/drawing/2014/main" id="{780D43B9-279C-534B-86CE-B95F0EC190F8}"/>
              </a:ext>
            </a:extLst>
          </p:cNvPr>
          <p:cNvCxnSpPr>
            <a:cxnSpLocks/>
          </p:cNvCxnSpPr>
          <p:nvPr/>
        </p:nvCxnSpPr>
        <p:spPr>
          <a:xfrm flipV="1">
            <a:off x="10376922" y="2684887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3" name="Straight Arrow Connector 332">
            <a:extLst>
              <a:ext uri="{FF2B5EF4-FFF2-40B4-BE49-F238E27FC236}">
                <a16:creationId xmlns:a16="http://schemas.microsoft.com/office/drawing/2014/main" id="{96085568-0A2A-074B-9099-268910C0EDDE}"/>
              </a:ext>
            </a:extLst>
          </p:cNvPr>
          <p:cNvCxnSpPr>
            <a:cxnSpLocks/>
          </p:cNvCxnSpPr>
          <p:nvPr/>
        </p:nvCxnSpPr>
        <p:spPr>
          <a:xfrm>
            <a:off x="10719413" y="2545387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4" name="Straight Arrow Connector 333">
            <a:extLst>
              <a:ext uri="{FF2B5EF4-FFF2-40B4-BE49-F238E27FC236}">
                <a16:creationId xmlns:a16="http://schemas.microsoft.com/office/drawing/2014/main" id="{B3A5159A-087A-0B40-9008-BF054DA123B7}"/>
              </a:ext>
            </a:extLst>
          </p:cNvPr>
          <p:cNvCxnSpPr>
            <a:cxnSpLocks/>
          </p:cNvCxnSpPr>
          <p:nvPr/>
        </p:nvCxnSpPr>
        <p:spPr>
          <a:xfrm flipV="1">
            <a:off x="10601512" y="2545387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5" name="Straight Arrow Connector 334">
            <a:extLst>
              <a:ext uri="{FF2B5EF4-FFF2-40B4-BE49-F238E27FC236}">
                <a16:creationId xmlns:a16="http://schemas.microsoft.com/office/drawing/2014/main" id="{D58F9EBB-B493-B841-B079-C5AB9E70A4E6}"/>
              </a:ext>
            </a:extLst>
          </p:cNvPr>
          <p:cNvCxnSpPr>
            <a:cxnSpLocks/>
          </p:cNvCxnSpPr>
          <p:nvPr/>
        </p:nvCxnSpPr>
        <p:spPr>
          <a:xfrm>
            <a:off x="10494823" y="2387283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6" name="Straight Arrow Connector 335">
            <a:extLst>
              <a:ext uri="{FF2B5EF4-FFF2-40B4-BE49-F238E27FC236}">
                <a16:creationId xmlns:a16="http://schemas.microsoft.com/office/drawing/2014/main" id="{09865203-8D64-0647-B319-4292A56C1FF6}"/>
              </a:ext>
            </a:extLst>
          </p:cNvPr>
          <p:cNvCxnSpPr>
            <a:cxnSpLocks/>
          </p:cNvCxnSpPr>
          <p:nvPr/>
        </p:nvCxnSpPr>
        <p:spPr>
          <a:xfrm flipV="1">
            <a:off x="10376922" y="2387283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7" name="Straight Arrow Connector 336">
            <a:extLst>
              <a:ext uri="{FF2B5EF4-FFF2-40B4-BE49-F238E27FC236}">
                <a16:creationId xmlns:a16="http://schemas.microsoft.com/office/drawing/2014/main" id="{5CBBDB4C-F4E0-D644-ABA3-AE4F9DC958F3}"/>
              </a:ext>
            </a:extLst>
          </p:cNvPr>
          <p:cNvCxnSpPr>
            <a:cxnSpLocks/>
          </p:cNvCxnSpPr>
          <p:nvPr/>
        </p:nvCxnSpPr>
        <p:spPr>
          <a:xfrm>
            <a:off x="10728480" y="2233335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8" name="Straight Arrow Connector 337">
            <a:extLst>
              <a:ext uri="{FF2B5EF4-FFF2-40B4-BE49-F238E27FC236}">
                <a16:creationId xmlns:a16="http://schemas.microsoft.com/office/drawing/2014/main" id="{FE9974D2-D0DE-F140-B2E2-97DD98CFAD05}"/>
              </a:ext>
            </a:extLst>
          </p:cNvPr>
          <p:cNvCxnSpPr>
            <a:cxnSpLocks/>
          </p:cNvCxnSpPr>
          <p:nvPr/>
        </p:nvCxnSpPr>
        <p:spPr>
          <a:xfrm flipV="1">
            <a:off x="10610579" y="2233335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9" name="Straight Arrow Connector 338">
            <a:extLst>
              <a:ext uri="{FF2B5EF4-FFF2-40B4-BE49-F238E27FC236}">
                <a16:creationId xmlns:a16="http://schemas.microsoft.com/office/drawing/2014/main" id="{52044B70-D714-D440-B8D9-2E59413CEB36}"/>
              </a:ext>
            </a:extLst>
          </p:cNvPr>
          <p:cNvCxnSpPr>
            <a:cxnSpLocks/>
          </p:cNvCxnSpPr>
          <p:nvPr/>
        </p:nvCxnSpPr>
        <p:spPr>
          <a:xfrm>
            <a:off x="10494823" y="2032366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0" name="Straight Arrow Connector 339">
            <a:extLst>
              <a:ext uri="{FF2B5EF4-FFF2-40B4-BE49-F238E27FC236}">
                <a16:creationId xmlns:a16="http://schemas.microsoft.com/office/drawing/2014/main" id="{4A9C53E2-2EEA-9A4D-A069-085C748E1269}"/>
              </a:ext>
            </a:extLst>
          </p:cNvPr>
          <p:cNvCxnSpPr>
            <a:cxnSpLocks/>
          </p:cNvCxnSpPr>
          <p:nvPr/>
        </p:nvCxnSpPr>
        <p:spPr>
          <a:xfrm flipV="1">
            <a:off x="10376922" y="2032366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1" name="Straight Arrow Connector 340">
            <a:extLst>
              <a:ext uri="{FF2B5EF4-FFF2-40B4-BE49-F238E27FC236}">
                <a16:creationId xmlns:a16="http://schemas.microsoft.com/office/drawing/2014/main" id="{C5C913A3-557C-E14E-9FAA-1A365A337728}"/>
              </a:ext>
            </a:extLst>
          </p:cNvPr>
          <p:cNvCxnSpPr>
            <a:cxnSpLocks/>
          </p:cNvCxnSpPr>
          <p:nvPr/>
        </p:nvCxnSpPr>
        <p:spPr>
          <a:xfrm>
            <a:off x="10728480" y="1812593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2" name="Straight Arrow Connector 341">
            <a:extLst>
              <a:ext uri="{FF2B5EF4-FFF2-40B4-BE49-F238E27FC236}">
                <a16:creationId xmlns:a16="http://schemas.microsoft.com/office/drawing/2014/main" id="{8D11F025-B380-9C4E-A318-DF990DBF6C89}"/>
              </a:ext>
            </a:extLst>
          </p:cNvPr>
          <p:cNvCxnSpPr>
            <a:cxnSpLocks/>
          </p:cNvCxnSpPr>
          <p:nvPr/>
        </p:nvCxnSpPr>
        <p:spPr>
          <a:xfrm flipV="1">
            <a:off x="10610579" y="1812593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3" name="Straight Arrow Connector 342">
            <a:extLst>
              <a:ext uri="{FF2B5EF4-FFF2-40B4-BE49-F238E27FC236}">
                <a16:creationId xmlns:a16="http://schemas.microsoft.com/office/drawing/2014/main" id="{4D1B1B0C-C1AE-5E49-A96B-3EAFC8B48391}"/>
              </a:ext>
            </a:extLst>
          </p:cNvPr>
          <p:cNvCxnSpPr>
            <a:cxnSpLocks/>
          </p:cNvCxnSpPr>
          <p:nvPr/>
        </p:nvCxnSpPr>
        <p:spPr>
          <a:xfrm>
            <a:off x="10494823" y="1665158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4" name="Straight Arrow Connector 343">
            <a:extLst>
              <a:ext uri="{FF2B5EF4-FFF2-40B4-BE49-F238E27FC236}">
                <a16:creationId xmlns:a16="http://schemas.microsoft.com/office/drawing/2014/main" id="{29E7F29C-D805-3348-A124-88DFCCC8331E}"/>
              </a:ext>
            </a:extLst>
          </p:cNvPr>
          <p:cNvCxnSpPr>
            <a:cxnSpLocks/>
          </p:cNvCxnSpPr>
          <p:nvPr/>
        </p:nvCxnSpPr>
        <p:spPr>
          <a:xfrm flipV="1">
            <a:off x="10376922" y="1665158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5" name="Straight Arrow Connector 344">
            <a:extLst>
              <a:ext uri="{FF2B5EF4-FFF2-40B4-BE49-F238E27FC236}">
                <a16:creationId xmlns:a16="http://schemas.microsoft.com/office/drawing/2014/main" id="{C1BD79D9-2C6E-4B45-9667-B619FD10EA97}"/>
              </a:ext>
            </a:extLst>
          </p:cNvPr>
          <p:cNvCxnSpPr>
            <a:cxnSpLocks/>
          </p:cNvCxnSpPr>
          <p:nvPr/>
        </p:nvCxnSpPr>
        <p:spPr>
          <a:xfrm flipV="1">
            <a:off x="10622061" y="1483332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6" name="Curved Left Arrow 345">
            <a:extLst>
              <a:ext uri="{FF2B5EF4-FFF2-40B4-BE49-F238E27FC236}">
                <a16:creationId xmlns:a16="http://schemas.microsoft.com/office/drawing/2014/main" id="{D04817DE-2507-FE41-89AA-383B27B6F6D2}"/>
              </a:ext>
            </a:extLst>
          </p:cNvPr>
          <p:cNvSpPr/>
          <p:nvPr/>
        </p:nvSpPr>
        <p:spPr>
          <a:xfrm rot="10800000">
            <a:off x="9712778" y="651601"/>
            <a:ext cx="482713" cy="918821"/>
          </a:xfrm>
          <a:prstGeom prst="curvedLeftArrow">
            <a:avLst>
              <a:gd name="adj1" fmla="val 6067"/>
              <a:gd name="adj2" fmla="val 50000"/>
              <a:gd name="adj3" fmla="val 18789"/>
            </a:avLst>
          </a:prstGeom>
          <a:solidFill>
            <a:schemeClr val="tx1"/>
          </a:solidFill>
          <a:ln w="3175" cap="flat">
            <a:solidFill>
              <a:schemeClr val="tx1"/>
            </a:solidFill>
            <a:round/>
            <a:headEnd w="sm" len="med"/>
            <a:tailEnd w="sm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47" name="Curved Left Arrow 346">
            <a:extLst>
              <a:ext uri="{FF2B5EF4-FFF2-40B4-BE49-F238E27FC236}">
                <a16:creationId xmlns:a16="http://schemas.microsoft.com/office/drawing/2014/main" id="{ACA5913C-A8F4-8443-B2C6-3E9F20D75569}"/>
              </a:ext>
            </a:extLst>
          </p:cNvPr>
          <p:cNvSpPr/>
          <p:nvPr/>
        </p:nvSpPr>
        <p:spPr>
          <a:xfrm rot="10800000" flipH="1">
            <a:off x="10898548" y="751585"/>
            <a:ext cx="453284" cy="1120309"/>
          </a:xfrm>
          <a:prstGeom prst="curvedLeftArrow">
            <a:avLst>
              <a:gd name="adj1" fmla="val 6067"/>
              <a:gd name="adj2" fmla="val 50000"/>
              <a:gd name="adj3" fmla="val 18789"/>
            </a:avLst>
          </a:prstGeom>
          <a:solidFill>
            <a:schemeClr val="tx1"/>
          </a:solidFill>
          <a:ln w="3175" cap="flat">
            <a:solidFill>
              <a:schemeClr val="tx1"/>
            </a:solidFill>
            <a:round/>
            <a:headEnd w="sm" len="med"/>
            <a:tailEnd w="sm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48" name="TextBox 347">
            <a:extLst>
              <a:ext uri="{FF2B5EF4-FFF2-40B4-BE49-F238E27FC236}">
                <a16:creationId xmlns:a16="http://schemas.microsoft.com/office/drawing/2014/main" id="{C586A61E-2901-1B46-AA89-40706123A742}"/>
              </a:ext>
            </a:extLst>
          </p:cNvPr>
          <p:cNvSpPr txBox="1"/>
          <p:nvPr/>
        </p:nvSpPr>
        <p:spPr>
          <a:xfrm>
            <a:off x="9640384" y="2989488"/>
            <a:ext cx="170887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b="1" dirty="0"/>
              <a:t>BVAT – 2p</a:t>
            </a:r>
          </a:p>
        </p:txBody>
      </p:sp>
      <p:cxnSp>
        <p:nvCxnSpPr>
          <p:cNvPr id="382" name="Straight Connector 381">
            <a:extLst>
              <a:ext uri="{FF2B5EF4-FFF2-40B4-BE49-F238E27FC236}">
                <a16:creationId xmlns:a16="http://schemas.microsoft.com/office/drawing/2014/main" id="{AD6B0154-F599-B84C-9C38-AEC7209807A2}"/>
              </a:ext>
            </a:extLst>
          </p:cNvPr>
          <p:cNvCxnSpPr>
            <a:cxnSpLocks/>
          </p:cNvCxnSpPr>
          <p:nvPr/>
        </p:nvCxnSpPr>
        <p:spPr>
          <a:xfrm>
            <a:off x="2355728" y="3572005"/>
            <a:ext cx="540000" cy="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3" name="Straight Connector 382">
            <a:extLst>
              <a:ext uri="{FF2B5EF4-FFF2-40B4-BE49-F238E27FC236}">
                <a16:creationId xmlns:a16="http://schemas.microsoft.com/office/drawing/2014/main" id="{87B3ECDB-0C67-B344-B151-26D7683E8EC7}"/>
              </a:ext>
            </a:extLst>
          </p:cNvPr>
          <p:cNvCxnSpPr>
            <a:cxnSpLocks/>
          </p:cNvCxnSpPr>
          <p:nvPr/>
        </p:nvCxnSpPr>
        <p:spPr>
          <a:xfrm>
            <a:off x="2355728" y="5732805"/>
            <a:ext cx="540000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4" name="Straight Connector 383">
            <a:extLst>
              <a:ext uri="{FF2B5EF4-FFF2-40B4-BE49-F238E27FC236}">
                <a16:creationId xmlns:a16="http://schemas.microsoft.com/office/drawing/2014/main" id="{5B044F0C-FDFE-AD42-82D5-E3932487E3FA}"/>
              </a:ext>
            </a:extLst>
          </p:cNvPr>
          <p:cNvCxnSpPr>
            <a:cxnSpLocks/>
          </p:cNvCxnSpPr>
          <p:nvPr/>
        </p:nvCxnSpPr>
        <p:spPr>
          <a:xfrm>
            <a:off x="2355728" y="5016053"/>
            <a:ext cx="540000" cy="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5" name="Straight Connector 384">
            <a:extLst>
              <a:ext uri="{FF2B5EF4-FFF2-40B4-BE49-F238E27FC236}">
                <a16:creationId xmlns:a16="http://schemas.microsoft.com/office/drawing/2014/main" id="{B2507DD2-4AAC-AB45-BC34-6BA739FBE7D4}"/>
              </a:ext>
            </a:extLst>
          </p:cNvPr>
          <p:cNvCxnSpPr>
            <a:cxnSpLocks/>
          </p:cNvCxnSpPr>
          <p:nvPr/>
        </p:nvCxnSpPr>
        <p:spPr>
          <a:xfrm>
            <a:off x="2355728" y="4695352"/>
            <a:ext cx="540000" cy="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6" name="Straight Connector 385">
            <a:extLst>
              <a:ext uri="{FF2B5EF4-FFF2-40B4-BE49-F238E27FC236}">
                <a16:creationId xmlns:a16="http://schemas.microsoft.com/office/drawing/2014/main" id="{2969E403-4171-204F-B712-B3A09A6B76FA}"/>
              </a:ext>
            </a:extLst>
          </p:cNvPr>
          <p:cNvCxnSpPr>
            <a:cxnSpLocks/>
          </p:cNvCxnSpPr>
          <p:nvPr/>
        </p:nvCxnSpPr>
        <p:spPr>
          <a:xfrm>
            <a:off x="2355728" y="5428774"/>
            <a:ext cx="540000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7" name="Straight Connector 386">
            <a:extLst>
              <a:ext uri="{FF2B5EF4-FFF2-40B4-BE49-F238E27FC236}">
                <a16:creationId xmlns:a16="http://schemas.microsoft.com/office/drawing/2014/main" id="{31BC8E4E-4ED5-BC40-85BB-1A99E948E687}"/>
              </a:ext>
            </a:extLst>
          </p:cNvPr>
          <p:cNvCxnSpPr>
            <a:cxnSpLocks/>
          </p:cNvCxnSpPr>
          <p:nvPr/>
        </p:nvCxnSpPr>
        <p:spPr>
          <a:xfrm>
            <a:off x="2355728" y="4860597"/>
            <a:ext cx="540000" cy="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8" name="Straight Connector 387">
            <a:extLst>
              <a:ext uri="{FF2B5EF4-FFF2-40B4-BE49-F238E27FC236}">
                <a16:creationId xmlns:a16="http://schemas.microsoft.com/office/drawing/2014/main" id="{4431160D-6FC7-C24B-A1CA-D48BA7968C46}"/>
              </a:ext>
            </a:extLst>
          </p:cNvPr>
          <p:cNvCxnSpPr>
            <a:cxnSpLocks/>
          </p:cNvCxnSpPr>
          <p:nvPr/>
        </p:nvCxnSpPr>
        <p:spPr>
          <a:xfrm>
            <a:off x="2355728" y="3698559"/>
            <a:ext cx="540000" cy="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9" name="Straight Connector 388">
            <a:extLst>
              <a:ext uri="{FF2B5EF4-FFF2-40B4-BE49-F238E27FC236}">
                <a16:creationId xmlns:a16="http://schemas.microsoft.com/office/drawing/2014/main" id="{409C752B-1AA6-5D42-BA3D-252FBFDB02F5}"/>
              </a:ext>
            </a:extLst>
          </p:cNvPr>
          <p:cNvCxnSpPr>
            <a:cxnSpLocks/>
          </p:cNvCxnSpPr>
          <p:nvPr/>
        </p:nvCxnSpPr>
        <p:spPr>
          <a:xfrm>
            <a:off x="2355728" y="3452580"/>
            <a:ext cx="540000" cy="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0" name="Straight Connector 389">
            <a:extLst>
              <a:ext uri="{FF2B5EF4-FFF2-40B4-BE49-F238E27FC236}">
                <a16:creationId xmlns:a16="http://schemas.microsoft.com/office/drawing/2014/main" id="{CD9F9084-9A1D-F945-85D6-85E7FA343E5F}"/>
              </a:ext>
            </a:extLst>
          </p:cNvPr>
          <p:cNvCxnSpPr>
            <a:cxnSpLocks/>
          </p:cNvCxnSpPr>
          <p:nvPr/>
        </p:nvCxnSpPr>
        <p:spPr>
          <a:xfrm>
            <a:off x="2355728" y="4509186"/>
            <a:ext cx="540000" cy="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1" name="Straight Connector 390">
            <a:extLst>
              <a:ext uri="{FF2B5EF4-FFF2-40B4-BE49-F238E27FC236}">
                <a16:creationId xmlns:a16="http://schemas.microsoft.com/office/drawing/2014/main" id="{8D30EA0A-8EF9-4247-AC5E-A25ED81212CF}"/>
              </a:ext>
            </a:extLst>
          </p:cNvPr>
          <p:cNvCxnSpPr>
            <a:cxnSpLocks/>
          </p:cNvCxnSpPr>
          <p:nvPr/>
        </p:nvCxnSpPr>
        <p:spPr>
          <a:xfrm>
            <a:off x="2355728" y="5227805"/>
            <a:ext cx="540000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2" name="Straight Connector 391">
            <a:extLst>
              <a:ext uri="{FF2B5EF4-FFF2-40B4-BE49-F238E27FC236}">
                <a16:creationId xmlns:a16="http://schemas.microsoft.com/office/drawing/2014/main" id="{D485BCBD-CC82-C64B-B541-F6008DC6E961}"/>
              </a:ext>
            </a:extLst>
          </p:cNvPr>
          <p:cNvCxnSpPr>
            <a:cxnSpLocks/>
          </p:cNvCxnSpPr>
          <p:nvPr/>
        </p:nvCxnSpPr>
        <p:spPr>
          <a:xfrm>
            <a:off x="2355728" y="5586439"/>
            <a:ext cx="540000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3" name="Straight Connector 392">
            <a:extLst>
              <a:ext uri="{FF2B5EF4-FFF2-40B4-BE49-F238E27FC236}">
                <a16:creationId xmlns:a16="http://schemas.microsoft.com/office/drawing/2014/main" id="{CC51DEC0-A178-3442-B20C-FDFD6BA8B4D8}"/>
              </a:ext>
            </a:extLst>
          </p:cNvPr>
          <p:cNvCxnSpPr>
            <a:cxnSpLocks/>
          </p:cNvCxnSpPr>
          <p:nvPr/>
        </p:nvCxnSpPr>
        <p:spPr>
          <a:xfrm>
            <a:off x="2355728" y="5880326"/>
            <a:ext cx="540000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4" name="Rectangle 393">
            <a:extLst>
              <a:ext uri="{FF2B5EF4-FFF2-40B4-BE49-F238E27FC236}">
                <a16:creationId xmlns:a16="http://schemas.microsoft.com/office/drawing/2014/main" id="{C1CF24B8-7F8F-0141-AEEF-A385FD9DF403}"/>
              </a:ext>
            </a:extLst>
          </p:cNvPr>
          <p:cNvSpPr/>
          <p:nvPr/>
        </p:nvSpPr>
        <p:spPr>
          <a:xfrm>
            <a:off x="2285824" y="4442120"/>
            <a:ext cx="679808" cy="662184"/>
          </a:xfrm>
          <a:prstGeom prst="rect">
            <a:avLst/>
          </a:prstGeom>
          <a:noFill/>
          <a:ln w="127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cxnSp>
        <p:nvCxnSpPr>
          <p:cNvPr id="395" name="Straight Connector 394">
            <a:extLst>
              <a:ext uri="{FF2B5EF4-FFF2-40B4-BE49-F238E27FC236}">
                <a16:creationId xmlns:a16="http://schemas.microsoft.com/office/drawing/2014/main" id="{2355F519-270B-F94E-8EA9-00AC0973189C}"/>
              </a:ext>
            </a:extLst>
          </p:cNvPr>
          <p:cNvCxnSpPr>
            <a:cxnSpLocks/>
          </p:cNvCxnSpPr>
          <p:nvPr/>
        </p:nvCxnSpPr>
        <p:spPr>
          <a:xfrm>
            <a:off x="2355728" y="3855940"/>
            <a:ext cx="540000" cy="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6" name="Straight Connector 395">
            <a:extLst>
              <a:ext uri="{FF2B5EF4-FFF2-40B4-BE49-F238E27FC236}">
                <a16:creationId xmlns:a16="http://schemas.microsoft.com/office/drawing/2014/main" id="{0A0FA62F-AA49-0D4D-BA80-F7DC0E7B1E74}"/>
              </a:ext>
            </a:extLst>
          </p:cNvPr>
          <p:cNvCxnSpPr>
            <a:cxnSpLocks/>
          </p:cNvCxnSpPr>
          <p:nvPr/>
        </p:nvCxnSpPr>
        <p:spPr>
          <a:xfrm>
            <a:off x="2355728" y="4277409"/>
            <a:ext cx="540000" cy="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7" name="Straight Connector 396">
            <a:extLst>
              <a:ext uri="{FF2B5EF4-FFF2-40B4-BE49-F238E27FC236}">
                <a16:creationId xmlns:a16="http://schemas.microsoft.com/office/drawing/2014/main" id="{95EA5E58-5108-FA49-8D19-DB80FDD1FE15}"/>
              </a:ext>
            </a:extLst>
          </p:cNvPr>
          <p:cNvCxnSpPr>
            <a:cxnSpLocks/>
          </p:cNvCxnSpPr>
          <p:nvPr/>
        </p:nvCxnSpPr>
        <p:spPr>
          <a:xfrm>
            <a:off x="2355728" y="4077941"/>
            <a:ext cx="540000" cy="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8" name="Straight Arrow Connector 397">
            <a:extLst>
              <a:ext uri="{FF2B5EF4-FFF2-40B4-BE49-F238E27FC236}">
                <a16:creationId xmlns:a16="http://schemas.microsoft.com/office/drawing/2014/main" id="{40A1B718-A922-764D-ADCE-0A0A5E813743}"/>
              </a:ext>
            </a:extLst>
          </p:cNvPr>
          <p:cNvCxnSpPr>
            <a:cxnSpLocks/>
          </p:cNvCxnSpPr>
          <p:nvPr/>
        </p:nvCxnSpPr>
        <p:spPr>
          <a:xfrm>
            <a:off x="2560344" y="5789242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9" name="Straight Arrow Connector 398">
            <a:extLst>
              <a:ext uri="{FF2B5EF4-FFF2-40B4-BE49-F238E27FC236}">
                <a16:creationId xmlns:a16="http://schemas.microsoft.com/office/drawing/2014/main" id="{9B352FA7-19CD-5442-B79C-57F80AE562D1}"/>
              </a:ext>
            </a:extLst>
          </p:cNvPr>
          <p:cNvCxnSpPr>
            <a:cxnSpLocks/>
          </p:cNvCxnSpPr>
          <p:nvPr/>
        </p:nvCxnSpPr>
        <p:spPr>
          <a:xfrm flipV="1">
            <a:off x="2442443" y="5789242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0" name="Straight Arrow Connector 399">
            <a:extLst>
              <a:ext uri="{FF2B5EF4-FFF2-40B4-BE49-F238E27FC236}">
                <a16:creationId xmlns:a16="http://schemas.microsoft.com/office/drawing/2014/main" id="{5EF054E7-3559-7840-9241-6A3F49300219}"/>
              </a:ext>
            </a:extLst>
          </p:cNvPr>
          <p:cNvCxnSpPr>
            <a:cxnSpLocks/>
          </p:cNvCxnSpPr>
          <p:nvPr/>
        </p:nvCxnSpPr>
        <p:spPr>
          <a:xfrm>
            <a:off x="2784934" y="5649742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1" name="Straight Arrow Connector 400">
            <a:extLst>
              <a:ext uri="{FF2B5EF4-FFF2-40B4-BE49-F238E27FC236}">
                <a16:creationId xmlns:a16="http://schemas.microsoft.com/office/drawing/2014/main" id="{7BADCEFF-C3FA-B34E-A06C-E9197FC7E55F}"/>
              </a:ext>
            </a:extLst>
          </p:cNvPr>
          <p:cNvCxnSpPr>
            <a:cxnSpLocks/>
          </p:cNvCxnSpPr>
          <p:nvPr/>
        </p:nvCxnSpPr>
        <p:spPr>
          <a:xfrm flipV="1">
            <a:off x="2667033" y="5649742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2" name="Straight Arrow Connector 401">
            <a:extLst>
              <a:ext uri="{FF2B5EF4-FFF2-40B4-BE49-F238E27FC236}">
                <a16:creationId xmlns:a16="http://schemas.microsoft.com/office/drawing/2014/main" id="{1A288C8A-5C91-964C-957A-A24E6AF98684}"/>
              </a:ext>
            </a:extLst>
          </p:cNvPr>
          <p:cNvCxnSpPr>
            <a:cxnSpLocks/>
          </p:cNvCxnSpPr>
          <p:nvPr/>
        </p:nvCxnSpPr>
        <p:spPr>
          <a:xfrm>
            <a:off x="2560344" y="5491638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3" name="Straight Arrow Connector 402">
            <a:extLst>
              <a:ext uri="{FF2B5EF4-FFF2-40B4-BE49-F238E27FC236}">
                <a16:creationId xmlns:a16="http://schemas.microsoft.com/office/drawing/2014/main" id="{D2C8CB6D-286B-0945-9587-6344C27A4978}"/>
              </a:ext>
            </a:extLst>
          </p:cNvPr>
          <p:cNvCxnSpPr>
            <a:cxnSpLocks/>
          </p:cNvCxnSpPr>
          <p:nvPr/>
        </p:nvCxnSpPr>
        <p:spPr>
          <a:xfrm flipV="1">
            <a:off x="2442443" y="5491638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4" name="Straight Arrow Connector 403">
            <a:extLst>
              <a:ext uri="{FF2B5EF4-FFF2-40B4-BE49-F238E27FC236}">
                <a16:creationId xmlns:a16="http://schemas.microsoft.com/office/drawing/2014/main" id="{6341879A-CEAC-344A-868D-A928E908A9B5}"/>
              </a:ext>
            </a:extLst>
          </p:cNvPr>
          <p:cNvCxnSpPr>
            <a:cxnSpLocks/>
          </p:cNvCxnSpPr>
          <p:nvPr/>
        </p:nvCxnSpPr>
        <p:spPr>
          <a:xfrm>
            <a:off x="2794001" y="5337690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5" name="Straight Arrow Connector 404">
            <a:extLst>
              <a:ext uri="{FF2B5EF4-FFF2-40B4-BE49-F238E27FC236}">
                <a16:creationId xmlns:a16="http://schemas.microsoft.com/office/drawing/2014/main" id="{90E5BF06-5B7C-E247-87BA-ED46ADBA4E99}"/>
              </a:ext>
            </a:extLst>
          </p:cNvPr>
          <p:cNvCxnSpPr>
            <a:cxnSpLocks/>
          </p:cNvCxnSpPr>
          <p:nvPr/>
        </p:nvCxnSpPr>
        <p:spPr>
          <a:xfrm flipV="1">
            <a:off x="2676100" y="5337690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6" name="Straight Arrow Connector 405">
            <a:extLst>
              <a:ext uri="{FF2B5EF4-FFF2-40B4-BE49-F238E27FC236}">
                <a16:creationId xmlns:a16="http://schemas.microsoft.com/office/drawing/2014/main" id="{C8DACC38-9C12-B644-9629-BC9BFAFE7F6A}"/>
              </a:ext>
            </a:extLst>
          </p:cNvPr>
          <p:cNvCxnSpPr>
            <a:cxnSpLocks/>
          </p:cNvCxnSpPr>
          <p:nvPr/>
        </p:nvCxnSpPr>
        <p:spPr>
          <a:xfrm>
            <a:off x="2560344" y="5136721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7" name="Straight Arrow Connector 406">
            <a:extLst>
              <a:ext uri="{FF2B5EF4-FFF2-40B4-BE49-F238E27FC236}">
                <a16:creationId xmlns:a16="http://schemas.microsoft.com/office/drawing/2014/main" id="{1A0F5633-9391-A647-BAC7-F5600663028E}"/>
              </a:ext>
            </a:extLst>
          </p:cNvPr>
          <p:cNvCxnSpPr>
            <a:cxnSpLocks/>
          </p:cNvCxnSpPr>
          <p:nvPr/>
        </p:nvCxnSpPr>
        <p:spPr>
          <a:xfrm flipV="1">
            <a:off x="2442443" y="5136721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8" name="Straight Arrow Connector 407">
            <a:extLst>
              <a:ext uri="{FF2B5EF4-FFF2-40B4-BE49-F238E27FC236}">
                <a16:creationId xmlns:a16="http://schemas.microsoft.com/office/drawing/2014/main" id="{C5A24843-9D4A-8B41-AF38-599371DCD865}"/>
              </a:ext>
            </a:extLst>
          </p:cNvPr>
          <p:cNvCxnSpPr>
            <a:cxnSpLocks/>
          </p:cNvCxnSpPr>
          <p:nvPr/>
        </p:nvCxnSpPr>
        <p:spPr>
          <a:xfrm>
            <a:off x="2794001" y="4916948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9" name="Straight Arrow Connector 408">
            <a:extLst>
              <a:ext uri="{FF2B5EF4-FFF2-40B4-BE49-F238E27FC236}">
                <a16:creationId xmlns:a16="http://schemas.microsoft.com/office/drawing/2014/main" id="{23B8CAE2-66B5-FD4F-8691-6DEAFE970EF9}"/>
              </a:ext>
            </a:extLst>
          </p:cNvPr>
          <p:cNvCxnSpPr>
            <a:cxnSpLocks/>
          </p:cNvCxnSpPr>
          <p:nvPr/>
        </p:nvCxnSpPr>
        <p:spPr>
          <a:xfrm flipV="1">
            <a:off x="2676100" y="4916948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0" name="Straight Arrow Connector 409">
            <a:extLst>
              <a:ext uri="{FF2B5EF4-FFF2-40B4-BE49-F238E27FC236}">
                <a16:creationId xmlns:a16="http://schemas.microsoft.com/office/drawing/2014/main" id="{48EBF194-66AF-FE46-8B55-A61001769B4B}"/>
              </a:ext>
            </a:extLst>
          </p:cNvPr>
          <p:cNvCxnSpPr>
            <a:cxnSpLocks/>
          </p:cNvCxnSpPr>
          <p:nvPr/>
        </p:nvCxnSpPr>
        <p:spPr>
          <a:xfrm>
            <a:off x="2560344" y="4769513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1" name="Straight Arrow Connector 410">
            <a:extLst>
              <a:ext uri="{FF2B5EF4-FFF2-40B4-BE49-F238E27FC236}">
                <a16:creationId xmlns:a16="http://schemas.microsoft.com/office/drawing/2014/main" id="{D5614B7D-4451-1245-BB37-5455A930721A}"/>
              </a:ext>
            </a:extLst>
          </p:cNvPr>
          <p:cNvCxnSpPr>
            <a:cxnSpLocks/>
          </p:cNvCxnSpPr>
          <p:nvPr/>
        </p:nvCxnSpPr>
        <p:spPr>
          <a:xfrm flipV="1">
            <a:off x="2442443" y="4769513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2" name="Straight Arrow Connector 411">
            <a:extLst>
              <a:ext uri="{FF2B5EF4-FFF2-40B4-BE49-F238E27FC236}">
                <a16:creationId xmlns:a16="http://schemas.microsoft.com/office/drawing/2014/main" id="{51FC8613-4EA2-ED4C-852F-018E3210D9AA}"/>
              </a:ext>
            </a:extLst>
          </p:cNvPr>
          <p:cNvCxnSpPr>
            <a:cxnSpLocks/>
          </p:cNvCxnSpPr>
          <p:nvPr/>
        </p:nvCxnSpPr>
        <p:spPr>
          <a:xfrm flipV="1">
            <a:off x="2687582" y="4587687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3" name="TextBox 412">
            <a:extLst>
              <a:ext uri="{FF2B5EF4-FFF2-40B4-BE49-F238E27FC236}">
                <a16:creationId xmlns:a16="http://schemas.microsoft.com/office/drawing/2014/main" id="{B4FE9718-C7DD-864F-B49A-C85F7DD07A52}"/>
              </a:ext>
            </a:extLst>
          </p:cNvPr>
          <p:cNvSpPr txBox="1"/>
          <p:nvPr/>
        </p:nvSpPr>
        <p:spPr>
          <a:xfrm>
            <a:off x="1771289" y="6093843"/>
            <a:ext cx="170887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b="1" dirty="0"/>
              <a:t>VJTU – 1h</a:t>
            </a:r>
          </a:p>
        </p:txBody>
      </p:sp>
      <p:sp>
        <p:nvSpPr>
          <p:cNvPr id="414" name="Curved Left Arrow 413">
            <a:extLst>
              <a:ext uri="{FF2B5EF4-FFF2-40B4-BE49-F238E27FC236}">
                <a16:creationId xmlns:a16="http://schemas.microsoft.com/office/drawing/2014/main" id="{CE7DC049-BEE2-7541-A0D0-67501E3006B3}"/>
              </a:ext>
            </a:extLst>
          </p:cNvPr>
          <p:cNvSpPr/>
          <p:nvPr/>
        </p:nvSpPr>
        <p:spPr>
          <a:xfrm rot="10800000">
            <a:off x="1790323" y="4444998"/>
            <a:ext cx="482713" cy="1244601"/>
          </a:xfrm>
          <a:prstGeom prst="curvedLeftArrow">
            <a:avLst>
              <a:gd name="adj1" fmla="val 6067"/>
              <a:gd name="adj2" fmla="val 50000"/>
              <a:gd name="adj3" fmla="val 18789"/>
            </a:avLst>
          </a:prstGeom>
          <a:solidFill>
            <a:schemeClr val="tx1"/>
          </a:solidFill>
          <a:ln w="3175" cap="flat">
            <a:solidFill>
              <a:schemeClr val="tx1"/>
            </a:solidFill>
            <a:round/>
            <a:headEnd w="sm" len="med"/>
            <a:tailEnd w="sm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415" name="Curved Left Arrow 414">
            <a:extLst>
              <a:ext uri="{FF2B5EF4-FFF2-40B4-BE49-F238E27FC236}">
                <a16:creationId xmlns:a16="http://schemas.microsoft.com/office/drawing/2014/main" id="{692C9C8A-1320-8740-94E8-3016D17D1AE3}"/>
              </a:ext>
            </a:extLst>
          </p:cNvPr>
          <p:cNvSpPr/>
          <p:nvPr/>
        </p:nvSpPr>
        <p:spPr>
          <a:xfrm rot="10800000" flipH="1">
            <a:off x="2974900" y="4457699"/>
            <a:ext cx="482400" cy="596901"/>
          </a:xfrm>
          <a:prstGeom prst="curvedLeftArrow">
            <a:avLst>
              <a:gd name="adj1" fmla="val 6067"/>
              <a:gd name="adj2" fmla="val 50000"/>
              <a:gd name="adj3" fmla="val 18789"/>
            </a:avLst>
          </a:prstGeom>
          <a:solidFill>
            <a:schemeClr val="tx1"/>
          </a:solidFill>
          <a:ln w="3175" cap="flat">
            <a:solidFill>
              <a:schemeClr val="tx1"/>
            </a:solidFill>
            <a:round/>
            <a:headEnd w="sm" len="med"/>
            <a:tailEnd w="sm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cxnSp>
        <p:nvCxnSpPr>
          <p:cNvPr id="416" name="Straight Connector 415">
            <a:extLst>
              <a:ext uri="{FF2B5EF4-FFF2-40B4-BE49-F238E27FC236}">
                <a16:creationId xmlns:a16="http://schemas.microsoft.com/office/drawing/2014/main" id="{82A0E302-2B75-7F47-852F-9E91F98CE1B0}"/>
              </a:ext>
            </a:extLst>
          </p:cNvPr>
          <p:cNvCxnSpPr>
            <a:cxnSpLocks/>
          </p:cNvCxnSpPr>
          <p:nvPr/>
        </p:nvCxnSpPr>
        <p:spPr>
          <a:xfrm>
            <a:off x="4647766" y="3559305"/>
            <a:ext cx="540000" cy="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7" name="Straight Connector 416">
            <a:extLst>
              <a:ext uri="{FF2B5EF4-FFF2-40B4-BE49-F238E27FC236}">
                <a16:creationId xmlns:a16="http://schemas.microsoft.com/office/drawing/2014/main" id="{6056DF19-8713-9A48-B564-8FDE25BEAC44}"/>
              </a:ext>
            </a:extLst>
          </p:cNvPr>
          <p:cNvCxnSpPr>
            <a:cxnSpLocks/>
          </p:cNvCxnSpPr>
          <p:nvPr/>
        </p:nvCxnSpPr>
        <p:spPr>
          <a:xfrm>
            <a:off x="4647766" y="5720105"/>
            <a:ext cx="540000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8" name="Straight Connector 417">
            <a:extLst>
              <a:ext uri="{FF2B5EF4-FFF2-40B4-BE49-F238E27FC236}">
                <a16:creationId xmlns:a16="http://schemas.microsoft.com/office/drawing/2014/main" id="{304960F4-1DD1-EC4F-9209-3386DB1F5D44}"/>
              </a:ext>
            </a:extLst>
          </p:cNvPr>
          <p:cNvCxnSpPr>
            <a:cxnSpLocks/>
          </p:cNvCxnSpPr>
          <p:nvPr/>
        </p:nvCxnSpPr>
        <p:spPr>
          <a:xfrm>
            <a:off x="4647766" y="5003353"/>
            <a:ext cx="540000" cy="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9" name="Straight Connector 418">
            <a:extLst>
              <a:ext uri="{FF2B5EF4-FFF2-40B4-BE49-F238E27FC236}">
                <a16:creationId xmlns:a16="http://schemas.microsoft.com/office/drawing/2014/main" id="{8BCE667D-6491-4544-BFF9-638DF53797E2}"/>
              </a:ext>
            </a:extLst>
          </p:cNvPr>
          <p:cNvCxnSpPr>
            <a:cxnSpLocks/>
          </p:cNvCxnSpPr>
          <p:nvPr/>
        </p:nvCxnSpPr>
        <p:spPr>
          <a:xfrm>
            <a:off x="4647766" y="4682652"/>
            <a:ext cx="540000" cy="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0" name="Straight Connector 419">
            <a:extLst>
              <a:ext uri="{FF2B5EF4-FFF2-40B4-BE49-F238E27FC236}">
                <a16:creationId xmlns:a16="http://schemas.microsoft.com/office/drawing/2014/main" id="{772DB459-7F40-B94A-9393-01E3FCAA7178}"/>
              </a:ext>
            </a:extLst>
          </p:cNvPr>
          <p:cNvCxnSpPr>
            <a:cxnSpLocks/>
          </p:cNvCxnSpPr>
          <p:nvPr/>
        </p:nvCxnSpPr>
        <p:spPr>
          <a:xfrm>
            <a:off x="4647766" y="5416074"/>
            <a:ext cx="540000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1" name="Straight Connector 420">
            <a:extLst>
              <a:ext uri="{FF2B5EF4-FFF2-40B4-BE49-F238E27FC236}">
                <a16:creationId xmlns:a16="http://schemas.microsoft.com/office/drawing/2014/main" id="{FBD402AD-2F8B-7B48-8AAF-8B5BF57227C0}"/>
              </a:ext>
            </a:extLst>
          </p:cNvPr>
          <p:cNvCxnSpPr>
            <a:cxnSpLocks/>
          </p:cNvCxnSpPr>
          <p:nvPr/>
        </p:nvCxnSpPr>
        <p:spPr>
          <a:xfrm>
            <a:off x="4647766" y="4847897"/>
            <a:ext cx="540000" cy="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2" name="Straight Connector 421">
            <a:extLst>
              <a:ext uri="{FF2B5EF4-FFF2-40B4-BE49-F238E27FC236}">
                <a16:creationId xmlns:a16="http://schemas.microsoft.com/office/drawing/2014/main" id="{AB905C96-DD50-3040-A8DD-794535F92B68}"/>
              </a:ext>
            </a:extLst>
          </p:cNvPr>
          <p:cNvCxnSpPr>
            <a:cxnSpLocks/>
          </p:cNvCxnSpPr>
          <p:nvPr/>
        </p:nvCxnSpPr>
        <p:spPr>
          <a:xfrm>
            <a:off x="4647766" y="3685859"/>
            <a:ext cx="540000" cy="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3" name="Straight Connector 422">
            <a:extLst>
              <a:ext uri="{FF2B5EF4-FFF2-40B4-BE49-F238E27FC236}">
                <a16:creationId xmlns:a16="http://schemas.microsoft.com/office/drawing/2014/main" id="{4F71AB26-8D34-CE4F-944A-FDB922032203}"/>
              </a:ext>
            </a:extLst>
          </p:cNvPr>
          <p:cNvCxnSpPr>
            <a:cxnSpLocks/>
          </p:cNvCxnSpPr>
          <p:nvPr/>
        </p:nvCxnSpPr>
        <p:spPr>
          <a:xfrm>
            <a:off x="4647766" y="3439880"/>
            <a:ext cx="540000" cy="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4" name="Straight Connector 423">
            <a:extLst>
              <a:ext uri="{FF2B5EF4-FFF2-40B4-BE49-F238E27FC236}">
                <a16:creationId xmlns:a16="http://schemas.microsoft.com/office/drawing/2014/main" id="{1FC4AB34-69CA-824A-8E72-E7D283E3F5A0}"/>
              </a:ext>
            </a:extLst>
          </p:cNvPr>
          <p:cNvCxnSpPr>
            <a:cxnSpLocks/>
          </p:cNvCxnSpPr>
          <p:nvPr/>
        </p:nvCxnSpPr>
        <p:spPr>
          <a:xfrm>
            <a:off x="4647766" y="4496486"/>
            <a:ext cx="540000" cy="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5" name="Straight Connector 424">
            <a:extLst>
              <a:ext uri="{FF2B5EF4-FFF2-40B4-BE49-F238E27FC236}">
                <a16:creationId xmlns:a16="http://schemas.microsoft.com/office/drawing/2014/main" id="{057C153E-7D1F-964B-97EF-49E1634046D8}"/>
              </a:ext>
            </a:extLst>
          </p:cNvPr>
          <p:cNvCxnSpPr>
            <a:cxnSpLocks/>
          </p:cNvCxnSpPr>
          <p:nvPr/>
        </p:nvCxnSpPr>
        <p:spPr>
          <a:xfrm>
            <a:off x="4647766" y="5215105"/>
            <a:ext cx="540000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6" name="Straight Connector 425">
            <a:extLst>
              <a:ext uri="{FF2B5EF4-FFF2-40B4-BE49-F238E27FC236}">
                <a16:creationId xmlns:a16="http://schemas.microsoft.com/office/drawing/2014/main" id="{E8319B43-CE36-134E-B04E-76700328BD67}"/>
              </a:ext>
            </a:extLst>
          </p:cNvPr>
          <p:cNvCxnSpPr>
            <a:cxnSpLocks/>
          </p:cNvCxnSpPr>
          <p:nvPr/>
        </p:nvCxnSpPr>
        <p:spPr>
          <a:xfrm>
            <a:off x="4647766" y="5573739"/>
            <a:ext cx="540000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7" name="Straight Connector 426">
            <a:extLst>
              <a:ext uri="{FF2B5EF4-FFF2-40B4-BE49-F238E27FC236}">
                <a16:creationId xmlns:a16="http://schemas.microsoft.com/office/drawing/2014/main" id="{AE04DE30-ED07-8744-9C1B-FD709D5D8A6D}"/>
              </a:ext>
            </a:extLst>
          </p:cNvPr>
          <p:cNvCxnSpPr>
            <a:cxnSpLocks/>
          </p:cNvCxnSpPr>
          <p:nvPr/>
        </p:nvCxnSpPr>
        <p:spPr>
          <a:xfrm>
            <a:off x="4647766" y="5867626"/>
            <a:ext cx="540000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8" name="Rectangle 427">
            <a:extLst>
              <a:ext uri="{FF2B5EF4-FFF2-40B4-BE49-F238E27FC236}">
                <a16:creationId xmlns:a16="http://schemas.microsoft.com/office/drawing/2014/main" id="{A8EFAE1B-8F6D-664A-B895-D3AF9BF6A297}"/>
              </a:ext>
            </a:extLst>
          </p:cNvPr>
          <p:cNvSpPr/>
          <p:nvPr/>
        </p:nvSpPr>
        <p:spPr>
          <a:xfrm>
            <a:off x="4577862" y="4429420"/>
            <a:ext cx="679808" cy="662184"/>
          </a:xfrm>
          <a:prstGeom prst="rect">
            <a:avLst/>
          </a:prstGeom>
          <a:noFill/>
          <a:ln w="127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cxnSp>
        <p:nvCxnSpPr>
          <p:cNvPr id="429" name="Straight Connector 428">
            <a:extLst>
              <a:ext uri="{FF2B5EF4-FFF2-40B4-BE49-F238E27FC236}">
                <a16:creationId xmlns:a16="http://schemas.microsoft.com/office/drawing/2014/main" id="{CBEE52CA-CB9F-1D42-9830-13E8B5CDBAE5}"/>
              </a:ext>
            </a:extLst>
          </p:cNvPr>
          <p:cNvCxnSpPr>
            <a:cxnSpLocks/>
          </p:cNvCxnSpPr>
          <p:nvPr/>
        </p:nvCxnSpPr>
        <p:spPr>
          <a:xfrm>
            <a:off x="4647766" y="3843240"/>
            <a:ext cx="540000" cy="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0" name="Straight Connector 429">
            <a:extLst>
              <a:ext uri="{FF2B5EF4-FFF2-40B4-BE49-F238E27FC236}">
                <a16:creationId xmlns:a16="http://schemas.microsoft.com/office/drawing/2014/main" id="{D9A8245C-504A-4042-9DE8-F7E0AFB8D48A}"/>
              </a:ext>
            </a:extLst>
          </p:cNvPr>
          <p:cNvCxnSpPr>
            <a:cxnSpLocks/>
          </p:cNvCxnSpPr>
          <p:nvPr/>
        </p:nvCxnSpPr>
        <p:spPr>
          <a:xfrm>
            <a:off x="4647766" y="4264709"/>
            <a:ext cx="540000" cy="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1" name="Straight Connector 430">
            <a:extLst>
              <a:ext uri="{FF2B5EF4-FFF2-40B4-BE49-F238E27FC236}">
                <a16:creationId xmlns:a16="http://schemas.microsoft.com/office/drawing/2014/main" id="{5C4018B7-3DA8-6A4C-B99F-FAE65B34A0AB}"/>
              </a:ext>
            </a:extLst>
          </p:cNvPr>
          <p:cNvCxnSpPr>
            <a:cxnSpLocks/>
          </p:cNvCxnSpPr>
          <p:nvPr/>
        </p:nvCxnSpPr>
        <p:spPr>
          <a:xfrm>
            <a:off x="4647766" y="4065241"/>
            <a:ext cx="540000" cy="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2" name="Straight Arrow Connector 431">
            <a:extLst>
              <a:ext uri="{FF2B5EF4-FFF2-40B4-BE49-F238E27FC236}">
                <a16:creationId xmlns:a16="http://schemas.microsoft.com/office/drawing/2014/main" id="{4E9EF130-A08C-474B-83CB-01B22E4E2342}"/>
              </a:ext>
            </a:extLst>
          </p:cNvPr>
          <p:cNvCxnSpPr>
            <a:cxnSpLocks/>
          </p:cNvCxnSpPr>
          <p:nvPr/>
        </p:nvCxnSpPr>
        <p:spPr>
          <a:xfrm>
            <a:off x="4852382" y="5776542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3" name="Straight Arrow Connector 432">
            <a:extLst>
              <a:ext uri="{FF2B5EF4-FFF2-40B4-BE49-F238E27FC236}">
                <a16:creationId xmlns:a16="http://schemas.microsoft.com/office/drawing/2014/main" id="{1E932A01-6EE1-2A49-9B5B-83E468D6F966}"/>
              </a:ext>
            </a:extLst>
          </p:cNvPr>
          <p:cNvCxnSpPr>
            <a:cxnSpLocks/>
          </p:cNvCxnSpPr>
          <p:nvPr/>
        </p:nvCxnSpPr>
        <p:spPr>
          <a:xfrm flipV="1">
            <a:off x="4734481" y="5776542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4" name="Straight Arrow Connector 433">
            <a:extLst>
              <a:ext uri="{FF2B5EF4-FFF2-40B4-BE49-F238E27FC236}">
                <a16:creationId xmlns:a16="http://schemas.microsoft.com/office/drawing/2014/main" id="{DE43ECA7-C586-9B4C-ADAD-126F8A8CFDD9}"/>
              </a:ext>
            </a:extLst>
          </p:cNvPr>
          <p:cNvCxnSpPr>
            <a:cxnSpLocks/>
          </p:cNvCxnSpPr>
          <p:nvPr/>
        </p:nvCxnSpPr>
        <p:spPr>
          <a:xfrm>
            <a:off x="5076972" y="5637042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5" name="Straight Arrow Connector 434">
            <a:extLst>
              <a:ext uri="{FF2B5EF4-FFF2-40B4-BE49-F238E27FC236}">
                <a16:creationId xmlns:a16="http://schemas.microsoft.com/office/drawing/2014/main" id="{3CECE956-CE47-D84F-9F90-72C5DF18A055}"/>
              </a:ext>
            </a:extLst>
          </p:cNvPr>
          <p:cNvCxnSpPr>
            <a:cxnSpLocks/>
          </p:cNvCxnSpPr>
          <p:nvPr/>
        </p:nvCxnSpPr>
        <p:spPr>
          <a:xfrm flipV="1">
            <a:off x="4959071" y="5637042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6" name="Straight Arrow Connector 435">
            <a:extLst>
              <a:ext uri="{FF2B5EF4-FFF2-40B4-BE49-F238E27FC236}">
                <a16:creationId xmlns:a16="http://schemas.microsoft.com/office/drawing/2014/main" id="{F4404B45-27E2-E84B-8B0B-CF79E07D4A10}"/>
              </a:ext>
            </a:extLst>
          </p:cNvPr>
          <p:cNvCxnSpPr>
            <a:cxnSpLocks/>
          </p:cNvCxnSpPr>
          <p:nvPr/>
        </p:nvCxnSpPr>
        <p:spPr>
          <a:xfrm>
            <a:off x="4852382" y="5478938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7" name="Straight Arrow Connector 436">
            <a:extLst>
              <a:ext uri="{FF2B5EF4-FFF2-40B4-BE49-F238E27FC236}">
                <a16:creationId xmlns:a16="http://schemas.microsoft.com/office/drawing/2014/main" id="{E29A3245-F543-7F42-BE6B-F696A8003E2E}"/>
              </a:ext>
            </a:extLst>
          </p:cNvPr>
          <p:cNvCxnSpPr>
            <a:cxnSpLocks/>
          </p:cNvCxnSpPr>
          <p:nvPr/>
        </p:nvCxnSpPr>
        <p:spPr>
          <a:xfrm flipV="1">
            <a:off x="4734481" y="5478938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8" name="Straight Arrow Connector 437">
            <a:extLst>
              <a:ext uri="{FF2B5EF4-FFF2-40B4-BE49-F238E27FC236}">
                <a16:creationId xmlns:a16="http://schemas.microsoft.com/office/drawing/2014/main" id="{91040DFA-4286-C147-88FD-687689538E23}"/>
              </a:ext>
            </a:extLst>
          </p:cNvPr>
          <p:cNvCxnSpPr>
            <a:cxnSpLocks/>
          </p:cNvCxnSpPr>
          <p:nvPr/>
        </p:nvCxnSpPr>
        <p:spPr>
          <a:xfrm>
            <a:off x="5086039" y="5324990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9" name="Straight Arrow Connector 438">
            <a:extLst>
              <a:ext uri="{FF2B5EF4-FFF2-40B4-BE49-F238E27FC236}">
                <a16:creationId xmlns:a16="http://schemas.microsoft.com/office/drawing/2014/main" id="{005BA9F0-AEB4-954C-93C7-D7DA63B13796}"/>
              </a:ext>
            </a:extLst>
          </p:cNvPr>
          <p:cNvCxnSpPr>
            <a:cxnSpLocks/>
          </p:cNvCxnSpPr>
          <p:nvPr/>
        </p:nvCxnSpPr>
        <p:spPr>
          <a:xfrm flipV="1">
            <a:off x="4968138" y="5324990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0" name="Straight Arrow Connector 439">
            <a:extLst>
              <a:ext uri="{FF2B5EF4-FFF2-40B4-BE49-F238E27FC236}">
                <a16:creationId xmlns:a16="http://schemas.microsoft.com/office/drawing/2014/main" id="{8ED22C83-9683-9048-971C-5259D245AD79}"/>
              </a:ext>
            </a:extLst>
          </p:cNvPr>
          <p:cNvCxnSpPr>
            <a:cxnSpLocks/>
          </p:cNvCxnSpPr>
          <p:nvPr/>
        </p:nvCxnSpPr>
        <p:spPr>
          <a:xfrm>
            <a:off x="4852382" y="5124021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1" name="Straight Arrow Connector 440">
            <a:extLst>
              <a:ext uri="{FF2B5EF4-FFF2-40B4-BE49-F238E27FC236}">
                <a16:creationId xmlns:a16="http://schemas.microsoft.com/office/drawing/2014/main" id="{E659CE82-163D-B743-9B20-441AF5EA83CA}"/>
              </a:ext>
            </a:extLst>
          </p:cNvPr>
          <p:cNvCxnSpPr>
            <a:cxnSpLocks/>
          </p:cNvCxnSpPr>
          <p:nvPr/>
        </p:nvCxnSpPr>
        <p:spPr>
          <a:xfrm flipV="1">
            <a:off x="4734481" y="5124021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2" name="Straight Arrow Connector 441">
            <a:extLst>
              <a:ext uri="{FF2B5EF4-FFF2-40B4-BE49-F238E27FC236}">
                <a16:creationId xmlns:a16="http://schemas.microsoft.com/office/drawing/2014/main" id="{C35FD87F-61E2-384F-8306-FFB8711E4800}"/>
              </a:ext>
            </a:extLst>
          </p:cNvPr>
          <p:cNvCxnSpPr>
            <a:cxnSpLocks/>
          </p:cNvCxnSpPr>
          <p:nvPr/>
        </p:nvCxnSpPr>
        <p:spPr>
          <a:xfrm>
            <a:off x="5086039" y="4904248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3" name="Straight Arrow Connector 442">
            <a:extLst>
              <a:ext uri="{FF2B5EF4-FFF2-40B4-BE49-F238E27FC236}">
                <a16:creationId xmlns:a16="http://schemas.microsoft.com/office/drawing/2014/main" id="{7926B8F8-1F4A-7948-A12D-55EB4BDA98DC}"/>
              </a:ext>
            </a:extLst>
          </p:cNvPr>
          <p:cNvCxnSpPr>
            <a:cxnSpLocks/>
          </p:cNvCxnSpPr>
          <p:nvPr/>
        </p:nvCxnSpPr>
        <p:spPr>
          <a:xfrm flipV="1">
            <a:off x="4968138" y="4904248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4" name="Straight Arrow Connector 443">
            <a:extLst>
              <a:ext uri="{FF2B5EF4-FFF2-40B4-BE49-F238E27FC236}">
                <a16:creationId xmlns:a16="http://schemas.microsoft.com/office/drawing/2014/main" id="{77FA239E-49BF-024B-AA3E-D27D4F7BD302}"/>
              </a:ext>
            </a:extLst>
          </p:cNvPr>
          <p:cNvCxnSpPr>
            <a:cxnSpLocks/>
          </p:cNvCxnSpPr>
          <p:nvPr/>
        </p:nvCxnSpPr>
        <p:spPr>
          <a:xfrm>
            <a:off x="4852382" y="4756813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5" name="Straight Arrow Connector 444">
            <a:extLst>
              <a:ext uri="{FF2B5EF4-FFF2-40B4-BE49-F238E27FC236}">
                <a16:creationId xmlns:a16="http://schemas.microsoft.com/office/drawing/2014/main" id="{908330CB-22AE-6044-918E-ABB140B3C4C4}"/>
              </a:ext>
            </a:extLst>
          </p:cNvPr>
          <p:cNvCxnSpPr>
            <a:cxnSpLocks/>
          </p:cNvCxnSpPr>
          <p:nvPr/>
        </p:nvCxnSpPr>
        <p:spPr>
          <a:xfrm flipV="1">
            <a:off x="4734481" y="4756813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6" name="Straight Arrow Connector 445">
            <a:extLst>
              <a:ext uri="{FF2B5EF4-FFF2-40B4-BE49-F238E27FC236}">
                <a16:creationId xmlns:a16="http://schemas.microsoft.com/office/drawing/2014/main" id="{8B8E2C7E-0515-DD45-BA85-6E8162F7E197}"/>
              </a:ext>
            </a:extLst>
          </p:cNvPr>
          <p:cNvCxnSpPr>
            <a:cxnSpLocks/>
          </p:cNvCxnSpPr>
          <p:nvPr/>
        </p:nvCxnSpPr>
        <p:spPr>
          <a:xfrm flipV="1">
            <a:off x="4979620" y="4574987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7" name="TextBox 446">
            <a:extLst>
              <a:ext uri="{FF2B5EF4-FFF2-40B4-BE49-F238E27FC236}">
                <a16:creationId xmlns:a16="http://schemas.microsoft.com/office/drawing/2014/main" id="{26E9DF57-C50D-6D4A-9F0A-7151242D15EE}"/>
              </a:ext>
            </a:extLst>
          </p:cNvPr>
          <p:cNvSpPr txBox="1"/>
          <p:nvPr/>
        </p:nvSpPr>
        <p:spPr>
          <a:xfrm>
            <a:off x="4063327" y="6081143"/>
            <a:ext cx="170887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b="1" dirty="0"/>
              <a:t>ATVX – 1p</a:t>
            </a:r>
          </a:p>
        </p:txBody>
      </p:sp>
      <p:sp>
        <p:nvSpPr>
          <p:cNvPr id="448" name="Curved Left Arrow 447">
            <a:extLst>
              <a:ext uri="{FF2B5EF4-FFF2-40B4-BE49-F238E27FC236}">
                <a16:creationId xmlns:a16="http://schemas.microsoft.com/office/drawing/2014/main" id="{EE240DDA-B13C-E344-9DEC-6B57BB89EAC3}"/>
              </a:ext>
            </a:extLst>
          </p:cNvPr>
          <p:cNvSpPr/>
          <p:nvPr/>
        </p:nvSpPr>
        <p:spPr>
          <a:xfrm rot="10800000">
            <a:off x="4073049" y="3662365"/>
            <a:ext cx="482713" cy="1244601"/>
          </a:xfrm>
          <a:prstGeom prst="curvedLeftArrow">
            <a:avLst>
              <a:gd name="adj1" fmla="val 6067"/>
              <a:gd name="adj2" fmla="val 50000"/>
              <a:gd name="adj3" fmla="val 18789"/>
            </a:avLst>
          </a:prstGeom>
          <a:solidFill>
            <a:schemeClr val="tx1"/>
          </a:solidFill>
          <a:ln w="3175" cap="flat">
            <a:solidFill>
              <a:schemeClr val="tx1"/>
            </a:solidFill>
            <a:round/>
            <a:headEnd w="sm" len="med"/>
            <a:tailEnd w="sm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449" name="Curved Left Arrow 448">
            <a:extLst>
              <a:ext uri="{FF2B5EF4-FFF2-40B4-BE49-F238E27FC236}">
                <a16:creationId xmlns:a16="http://schemas.microsoft.com/office/drawing/2014/main" id="{2780519F-68F8-F645-A2C9-D903F56C7A95}"/>
              </a:ext>
            </a:extLst>
          </p:cNvPr>
          <p:cNvSpPr/>
          <p:nvPr/>
        </p:nvSpPr>
        <p:spPr>
          <a:xfrm rot="10800000" flipH="1">
            <a:off x="5266938" y="4444999"/>
            <a:ext cx="482400" cy="596901"/>
          </a:xfrm>
          <a:prstGeom prst="curvedLeftArrow">
            <a:avLst>
              <a:gd name="adj1" fmla="val 6067"/>
              <a:gd name="adj2" fmla="val 50000"/>
              <a:gd name="adj3" fmla="val 18789"/>
            </a:avLst>
          </a:prstGeom>
          <a:solidFill>
            <a:schemeClr val="tx1"/>
          </a:solidFill>
          <a:ln w="3175" cap="flat">
            <a:solidFill>
              <a:schemeClr val="tx1"/>
            </a:solidFill>
            <a:round/>
            <a:headEnd w="sm" len="med"/>
            <a:tailEnd w="sm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cxnSp>
        <p:nvCxnSpPr>
          <p:cNvPr id="450" name="Straight Connector 449">
            <a:extLst>
              <a:ext uri="{FF2B5EF4-FFF2-40B4-BE49-F238E27FC236}">
                <a16:creationId xmlns:a16="http://schemas.microsoft.com/office/drawing/2014/main" id="{BA9812BD-4CC9-414E-80FC-146562DA6FD6}"/>
              </a:ext>
            </a:extLst>
          </p:cNvPr>
          <p:cNvCxnSpPr>
            <a:cxnSpLocks/>
          </p:cNvCxnSpPr>
          <p:nvPr/>
        </p:nvCxnSpPr>
        <p:spPr>
          <a:xfrm>
            <a:off x="7204536" y="3551658"/>
            <a:ext cx="540000" cy="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1" name="Straight Connector 450">
            <a:extLst>
              <a:ext uri="{FF2B5EF4-FFF2-40B4-BE49-F238E27FC236}">
                <a16:creationId xmlns:a16="http://schemas.microsoft.com/office/drawing/2014/main" id="{F819EB66-ABB6-BD4F-9CCB-B8503B080788}"/>
              </a:ext>
            </a:extLst>
          </p:cNvPr>
          <p:cNvCxnSpPr>
            <a:cxnSpLocks/>
          </p:cNvCxnSpPr>
          <p:nvPr/>
        </p:nvCxnSpPr>
        <p:spPr>
          <a:xfrm>
            <a:off x="7204536" y="5712458"/>
            <a:ext cx="540000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2" name="Straight Connector 451">
            <a:extLst>
              <a:ext uri="{FF2B5EF4-FFF2-40B4-BE49-F238E27FC236}">
                <a16:creationId xmlns:a16="http://schemas.microsoft.com/office/drawing/2014/main" id="{7F22B7F5-7B9E-1F49-BB54-8ED2D19F185B}"/>
              </a:ext>
            </a:extLst>
          </p:cNvPr>
          <p:cNvCxnSpPr>
            <a:cxnSpLocks/>
          </p:cNvCxnSpPr>
          <p:nvPr/>
        </p:nvCxnSpPr>
        <p:spPr>
          <a:xfrm>
            <a:off x="7204536" y="4995706"/>
            <a:ext cx="540000" cy="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3" name="Straight Connector 452">
            <a:extLst>
              <a:ext uri="{FF2B5EF4-FFF2-40B4-BE49-F238E27FC236}">
                <a16:creationId xmlns:a16="http://schemas.microsoft.com/office/drawing/2014/main" id="{4B4C7388-9702-254E-9A53-4385B70535DD}"/>
              </a:ext>
            </a:extLst>
          </p:cNvPr>
          <p:cNvCxnSpPr>
            <a:cxnSpLocks/>
          </p:cNvCxnSpPr>
          <p:nvPr/>
        </p:nvCxnSpPr>
        <p:spPr>
          <a:xfrm>
            <a:off x="7204536" y="4675005"/>
            <a:ext cx="540000" cy="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4" name="Straight Connector 453">
            <a:extLst>
              <a:ext uri="{FF2B5EF4-FFF2-40B4-BE49-F238E27FC236}">
                <a16:creationId xmlns:a16="http://schemas.microsoft.com/office/drawing/2014/main" id="{54EC5241-F305-F44B-B32A-A3682D490354}"/>
              </a:ext>
            </a:extLst>
          </p:cNvPr>
          <p:cNvCxnSpPr>
            <a:cxnSpLocks/>
          </p:cNvCxnSpPr>
          <p:nvPr/>
        </p:nvCxnSpPr>
        <p:spPr>
          <a:xfrm>
            <a:off x="7204536" y="5408427"/>
            <a:ext cx="540000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5" name="Straight Connector 454">
            <a:extLst>
              <a:ext uri="{FF2B5EF4-FFF2-40B4-BE49-F238E27FC236}">
                <a16:creationId xmlns:a16="http://schemas.microsoft.com/office/drawing/2014/main" id="{9757B3DA-2A20-374F-9BD1-9839E6332576}"/>
              </a:ext>
            </a:extLst>
          </p:cNvPr>
          <p:cNvCxnSpPr>
            <a:cxnSpLocks/>
          </p:cNvCxnSpPr>
          <p:nvPr/>
        </p:nvCxnSpPr>
        <p:spPr>
          <a:xfrm>
            <a:off x="7204536" y="4840250"/>
            <a:ext cx="540000" cy="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6" name="Straight Connector 455">
            <a:extLst>
              <a:ext uri="{FF2B5EF4-FFF2-40B4-BE49-F238E27FC236}">
                <a16:creationId xmlns:a16="http://schemas.microsoft.com/office/drawing/2014/main" id="{2459BF5E-0B86-E44D-BFB8-124E07126BEE}"/>
              </a:ext>
            </a:extLst>
          </p:cNvPr>
          <p:cNvCxnSpPr>
            <a:cxnSpLocks/>
          </p:cNvCxnSpPr>
          <p:nvPr/>
        </p:nvCxnSpPr>
        <p:spPr>
          <a:xfrm>
            <a:off x="7204536" y="3678212"/>
            <a:ext cx="540000" cy="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7" name="Straight Connector 456">
            <a:extLst>
              <a:ext uri="{FF2B5EF4-FFF2-40B4-BE49-F238E27FC236}">
                <a16:creationId xmlns:a16="http://schemas.microsoft.com/office/drawing/2014/main" id="{52C2C73A-0D78-7043-BE60-60C48FCC27FC}"/>
              </a:ext>
            </a:extLst>
          </p:cNvPr>
          <p:cNvCxnSpPr>
            <a:cxnSpLocks/>
          </p:cNvCxnSpPr>
          <p:nvPr/>
        </p:nvCxnSpPr>
        <p:spPr>
          <a:xfrm>
            <a:off x="7204536" y="3432233"/>
            <a:ext cx="540000" cy="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8" name="Straight Connector 457">
            <a:extLst>
              <a:ext uri="{FF2B5EF4-FFF2-40B4-BE49-F238E27FC236}">
                <a16:creationId xmlns:a16="http://schemas.microsoft.com/office/drawing/2014/main" id="{98824069-D4AC-434A-844C-A5F94AC53488}"/>
              </a:ext>
            </a:extLst>
          </p:cNvPr>
          <p:cNvCxnSpPr>
            <a:cxnSpLocks/>
          </p:cNvCxnSpPr>
          <p:nvPr/>
        </p:nvCxnSpPr>
        <p:spPr>
          <a:xfrm>
            <a:off x="7204536" y="4488839"/>
            <a:ext cx="540000" cy="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9" name="Straight Connector 458">
            <a:extLst>
              <a:ext uri="{FF2B5EF4-FFF2-40B4-BE49-F238E27FC236}">
                <a16:creationId xmlns:a16="http://schemas.microsoft.com/office/drawing/2014/main" id="{EAA39381-283D-0142-8A59-C82AD21FB5A9}"/>
              </a:ext>
            </a:extLst>
          </p:cNvPr>
          <p:cNvCxnSpPr>
            <a:cxnSpLocks/>
          </p:cNvCxnSpPr>
          <p:nvPr/>
        </p:nvCxnSpPr>
        <p:spPr>
          <a:xfrm>
            <a:off x="7204536" y="5207458"/>
            <a:ext cx="540000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0" name="Straight Connector 459">
            <a:extLst>
              <a:ext uri="{FF2B5EF4-FFF2-40B4-BE49-F238E27FC236}">
                <a16:creationId xmlns:a16="http://schemas.microsoft.com/office/drawing/2014/main" id="{E17B06F3-A54E-7A44-8CAF-45BDD4C902CE}"/>
              </a:ext>
            </a:extLst>
          </p:cNvPr>
          <p:cNvCxnSpPr>
            <a:cxnSpLocks/>
          </p:cNvCxnSpPr>
          <p:nvPr/>
        </p:nvCxnSpPr>
        <p:spPr>
          <a:xfrm>
            <a:off x="7204536" y="5566092"/>
            <a:ext cx="540000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1" name="Straight Connector 460">
            <a:extLst>
              <a:ext uri="{FF2B5EF4-FFF2-40B4-BE49-F238E27FC236}">
                <a16:creationId xmlns:a16="http://schemas.microsoft.com/office/drawing/2014/main" id="{42558B6A-EC6B-F043-8303-34A195A08F36}"/>
              </a:ext>
            </a:extLst>
          </p:cNvPr>
          <p:cNvCxnSpPr>
            <a:cxnSpLocks/>
          </p:cNvCxnSpPr>
          <p:nvPr/>
        </p:nvCxnSpPr>
        <p:spPr>
          <a:xfrm>
            <a:off x="7204536" y="5859979"/>
            <a:ext cx="540000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2" name="Rectangle 461">
            <a:extLst>
              <a:ext uri="{FF2B5EF4-FFF2-40B4-BE49-F238E27FC236}">
                <a16:creationId xmlns:a16="http://schemas.microsoft.com/office/drawing/2014/main" id="{ECC730CF-160A-1C4A-B89E-B82275DB7DDD}"/>
              </a:ext>
            </a:extLst>
          </p:cNvPr>
          <p:cNvSpPr/>
          <p:nvPr/>
        </p:nvSpPr>
        <p:spPr>
          <a:xfrm>
            <a:off x="7134632" y="4421773"/>
            <a:ext cx="679808" cy="662184"/>
          </a:xfrm>
          <a:prstGeom prst="rect">
            <a:avLst/>
          </a:prstGeom>
          <a:noFill/>
          <a:ln w="127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cxnSp>
        <p:nvCxnSpPr>
          <p:cNvPr id="463" name="Straight Connector 462">
            <a:extLst>
              <a:ext uri="{FF2B5EF4-FFF2-40B4-BE49-F238E27FC236}">
                <a16:creationId xmlns:a16="http://schemas.microsoft.com/office/drawing/2014/main" id="{9DEEE2C0-2907-6E46-BDC4-D32F3BB4026C}"/>
              </a:ext>
            </a:extLst>
          </p:cNvPr>
          <p:cNvCxnSpPr>
            <a:cxnSpLocks/>
          </p:cNvCxnSpPr>
          <p:nvPr/>
        </p:nvCxnSpPr>
        <p:spPr>
          <a:xfrm>
            <a:off x="7204536" y="3835593"/>
            <a:ext cx="540000" cy="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4" name="Straight Connector 463">
            <a:extLst>
              <a:ext uri="{FF2B5EF4-FFF2-40B4-BE49-F238E27FC236}">
                <a16:creationId xmlns:a16="http://schemas.microsoft.com/office/drawing/2014/main" id="{978822CD-2D7B-8F48-B24A-5D697891E1BD}"/>
              </a:ext>
            </a:extLst>
          </p:cNvPr>
          <p:cNvCxnSpPr>
            <a:cxnSpLocks/>
          </p:cNvCxnSpPr>
          <p:nvPr/>
        </p:nvCxnSpPr>
        <p:spPr>
          <a:xfrm>
            <a:off x="7204536" y="4257062"/>
            <a:ext cx="540000" cy="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5" name="Straight Connector 464">
            <a:extLst>
              <a:ext uri="{FF2B5EF4-FFF2-40B4-BE49-F238E27FC236}">
                <a16:creationId xmlns:a16="http://schemas.microsoft.com/office/drawing/2014/main" id="{359D6E7B-960E-A747-9332-A383304F8D56}"/>
              </a:ext>
            </a:extLst>
          </p:cNvPr>
          <p:cNvCxnSpPr>
            <a:cxnSpLocks/>
          </p:cNvCxnSpPr>
          <p:nvPr/>
        </p:nvCxnSpPr>
        <p:spPr>
          <a:xfrm>
            <a:off x="7204536" y="4057594"/>
            <a:ext cx="540000" cy="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6" name="Straight Arrow Connector 465">
            <a:extLst>
              <a:ext uri="{FF2B5EF4-FFF2-40B4-BE49-F238E27FC236}">
                <a16:creationId xmlns:a16="http://schemas.microsoft.com/office/drawing/2014/main" id="{F07A87AD-B1C4-CE4B-BF3E-CF941963ABEC}"/>
              </a:ext>
            </a:extLst>
          </p:cNvPr>
          <p:cNvCxnSpPr>
            <a:cxnSpLocks/>
          </p:cNvCxnSpPr>
          <p:nvPr/>
        </p:nvCxnSpPr>
        <p:spPr>
          <a:xfrm>
            <a:off x="7409152" y="5768895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7" name="Straight Arrow Connector 466">
            <a:extLst>
              <a:ext uri="{FF2B5EF4-FFF2-40B4-BE49-F238E27FC236}">
                <a16:creationId xmlns:a16="http://schemas.microsoft.com/office/drawing/2014/main" id="{0F641B5D-672F-4B41-B8B5-1E441F5446B5}"/>
              </a:ext>
            </a:extLst>
          </p:cNvPr>
          <p:cNvCxnSpPr>
            <a:cxnSpLocks/>
          </p:cNvCxnSpPr>
          <p:nvPr/>
        </p:nvCxnSpPr>
        <p:spPr>
          <a:xfrm flipV="1">
            <a:off x="7291251" y="5768895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8" name="Straight Arrow Connector 467">
            <a:extLst>
              <a:ext uri="{FF2B5EF4-FFF2-40B4-BE49-F238E27FC236}">
                <a16:creationId xmlns:a16="http://schemas.microsoft.com/office/drawing/2014/main" id="{409528DE-DD5F-754A-BC11-A1EB1E3B96CB}"/>
              </a:ext>
            </a:extLst>
          </p:cNvPr>
          <p:cNvCxnSpPr>
            <a:cxnSpLocks/>
          </p:cNvCxnSpPr>
          <p:nvPr/>
        </p:nvCxnSpPr>
        <p:spPr>
          <a:xfrm>
            <a:off x="7633742" y="5629395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9" name="Straight Arrow Connector 468">
            <a:extLst>
              <a:ext uri="{FF2B5EF4-FFF2-40B4-BE49-F238E27FC236}">
                <a16:creationId xmlns:a16="http://schemas.microsoft.com/office/drawing/2014/main" id="{682A0C5D-A21B-0947-B678-374359F70A63}"/>
              </a:ext>
            </a:extLst>
          </p:cNvPr>
          <p:cNvCxnSpPr>
            <a:cxnSpLocks/>
          </p:cNvCxnSpPr>
          <p:nvPr/>
        </p:nvCxnSpPr>
        <p:spPr>
          <a:xfrm flipV="1">
            <a:off x="7515841" y="5629395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0" name="Straight Arrow Connector 469">
            <a:extLst>
              <a:ext uri="{FF2B5EF4-FFF2-40B4-BE49-F238E27FC236}">
                <a16:creationId xmlns:a16="http://schemas.microsoft.com/office/drawing/2014/main" id="{0A992147-30D2-E344-B641-88A6D22DF0B3}"/>
              </a:ext>
            </a:extLst>
          </p:cNvPr>
          <p:cNvCxnSpPr>
            <a:cxnSpLocks/>
          </p:cNvCxnSpPr>
          <p:nvPr/>
        </p:nvCxnSpPr>
        <p:spPr>
          <a:xfrm>
            <a:off x="7409152" y="5471291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1" name="Straight Arrow Connector 470">
            <a:extLst>
              <a:ext uri="{FF2B5EF4-FFF2-40B4-BE49-F238E27FC236}">
                <a16:creationId xmlns:a16="http://schemas.microsoft.com/office/drawing/2014/main" id="{DE58DC34-1CBD-9E41-827E-ACA4ED4DF598}"/>
              </a:ext>
            </a:extLst>
          </p:cNvPr>
          <p:cNvCxnSpPr>
            <a:cxnSpLocks/>
          </p:cNvCxnSpPr>
          <p:nvPr/>
        </p:nvCxnSpPr>
        <p:spPr>
          <a:xfrm flipV="1">
            <a:off x="7291251" y="5471291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2" name="Straight Arrow Connector 471">
            <a:extLst>
              <a:ext uri="{FF2B5EF4-FFF2-40B4-BE49-F238E27FC236}">
                <a16:creationId xmlns:a16="http://schemas.microsoft.com/office/drawing/2014/main" id="{7BAC0349-D7D7-7342-90EA-238B3E22B79A}"/>
              </a:ext>
            </a:extLst>
          </p:cNvPr>
          <p:cNvCxnSpPr>
            <a:cxnSpLocks/>
          </p:cNvCxnSpPr>
          <p:nvPr/>
        </p:nvCxnSpPr>
        <p:spPr>
          <a:xfrm>
            <a:off x="7642809" y="5317343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3" name="Straight Arrow Connector 472">
            <a:extLst>
              <a:ext uri="{FF2B5EF4-FFF2-40B4-BE49-F238E27FC236}">
                <a16:creationId xmlns:a16="http://schemas.microsoft.com/office/drawing/2014/main" id="{12F28985-A2AE-DC4E-A81F-2696A22B2ACB}"/>
              </a:ext>
            </a:extLst>
          </p:cNvPr>
          <p:cNvCxnSpPr>
            <a:cxnSpLocks/>
          </p:cNvCxnSpPr>
          <p:nvPr/>
        </p:nvCxnSpPr>
        <p:spPr>
          <a:xfrm flipV="1">
            <a:off x="7524908" y="5317343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4" name="Straight Arrow Connector 473">
            <a:extLst>
              <a:ext uri="{FF2B5EF4-FFF2-40B4-BE49-F238E27FC236}">
                <a16:creationId xmlns:a16="http://schemas.microsoft.com/office/drawing/2014/main" id="{E120DE00-BA1F-C143-8DDB-98662035C367}"/>
              </a:ext>
            </a:extLst>
          </p:cNvPr>
          <p:cNvCxnSpPr>
            <a:cxnSpLocks/>
          </p:cNvCxnSpPr>
          <p:nvPr/>
        </p:nvCxnSpPr>
        <p:spPr>
          <a:xfrm>
            <a:off x="7409152" y="5116374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5" name="Straight Arrow Connector 474">
            <a:extLst>
              <a:ext uri="{FF2B5EF4-FFF2-40B4-BE49-F238E27FC236}">
                <a16:creationId xmlns:a16="http://schemas.microsoft.com/office/drawing/2014/main" id="{87BD75CD-9686-8B4F-855C-F457C59C4294}"/>
              </a:ext>
            </a:extLst>
          </p:cNvPr>
          <p:cNvCxnSpPr>
            <a:cxnSpLocks/>
          </p:cNvCxnSpPr>
          <p:nvPr/>
        </p:nvCxnSpPr>
        <p:spPr>
          <a:xfrm flipV="1">
            <a:off x="7291251" y="5116374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6" name="Straight Arrow Connector 475">
            <a:extLst>
              <a:ext uri="{FF2B5EF4-FFF2-40B4-BE49-F238E27FC236}">
                <a16:creationId xmlns:a16="http://schemas.microsoft.com/office/drawing/2014/main" id="{F2747A35-EDFD-DB43-92EB-A49FC93FD94B}"/>
              </a:ext>
            </a:extLst>
          </p:cNvPr>
          <p:cNvCxnSpPr>
            <a:cxnSpLocks/>
          </p:cNvCxnSpPr>
          <p:nvPr/>
        </p:nvCxnSpPr>
        <p:spPr>
          <a:xfrm>
            <a:off x="7642809" y="4896601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7" name="Straight Arrow Connector 476">
            <a:extLst>
              <a:ext uri="{FF2B5EF4-FFF2-40B4-BE49-F238E27FC236}">
                <a16:creationId xmlns:a16="http://schemas.microsoft.com/office/drawing/2014/main" id="{33E59F17-BB6E-B749-A54C-D68F12B1BD01}"/>
              </a:ext>
            </a:extLst>
          </p:cNvPr>
          <p:cNvCxnSpPr>
            <a:cxnSpLocks/>
          </p:cNvCxnSpPr>
          <p:nvPr/>
        </p:nvCxnSpPr>
        <p:spPr>
          <a:xfrm flipV="1">
            <a:off x="7524908" y="4896601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8" name="Straight Arrow Connector 477">
            <a:extLst>
              <a:ext uri="{FF2B5EF4-FFF2-40B4-BE49-F238E27FC236}">
                <a16:creationId xmlns:a16="http://schemas.microsoft.com/office/drawing/2014/main" id="{CF881BA8-D76D-D848-AAA1-FEFAE99F375B}"/>
              </a:ext>
            </a:extLst>
          </p:cNvPr>
          <p:cNvCxnSpPr>
            <a:cxnSpLocks/>
          </p:cNvCxnSpPr>
          <p:nvPr/>
        </p:nvCxnSpPr>
        <p:spPr>
          <a:xfrm>
            <a:off x="7409152" y="4749166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9" name="Straight Arrow Connector 478">
            <a:extLst>
              <a:ext uri="{FF2B5EF4-FFF2-40B4-BE49-F238E27FC236}">
                <a16:creationId xmlns:a16="http://schemas.microsoft.com/office/drawing/2014/main" id="{95235311-3C0B-BB4C-80DE-BFB1F1DEAF25}"/>
              </a:ext>
            </a:extLst>
          </p:cNvPr>
          <p:cNvCxnSpPr>
            <a:cxnSpLocks/>
          </p:cNvCxnSpPr>
          <p:nvPr/>
        </p:nvCxnSpPr>
        <p:spPr>
          <a:xfrm flipV="1">
            <a:off x="7291251" y="4749166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0" name="Straight Arrow Connector 479">
            <a:extLst>
              <a:ext uri="{FF2B5EF4-FFF2-40B4-BE49-F238E27FC236}">
                <a16:creationId xmlns:a16="http://schemas.microsoft.com/office/drawing/2014/main" id="{2F5AA114-DA9A-BE4B-A60D-767A0FBCF323}"/>
              </a:ext>
            </a:extLst>
          </p:cNvPr>
          <p:cNvCxnSpPr>
            <a:cxnSpLocks/>
          </p:cNvCxnSpPr>
          <p:nvPr/>
        </p:nvCxnSpPr>
        <p:spPr>
          <a:xfrm flipV="1">
            <a:off x="7536390" y="4567340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3" name="Curved Left Arrow 482">
            <a:extLst>
              <a:ext uri="{FF2B5EF4-FFF2-40B4-BE49-F238E27FC236}">
                <a16:creationId xmlns:a16="http://schemas.microsoft.com/office/drawing/2014/main" id="{B2E7E0A8-8D1B-4A45-9DCE-59A9F445D580}"/>
              </a:ext>
            </a:extLst>
          </p:cNvPr>
          <p:cNvSpPr/>
          <p:nvPr/>
        </p:nvSpPr>
        <p:spPr>
          <a:xfrm rot="10800000" flipH="1">
            <a:off x="7823708" y="4437352"/>
            <a:ext cx="482400" cy="596901"/>
          </a:xfrm>
          <a:prstGeom prst="curvedLeftArrow">
            <a:avLst>
              <a:gd name="adj1" fmla="val 6067"/>
              <a:gd name="adj2" fmla="val 50000"/>
              <a:gd name="adj3" fmla="val 18789"/>
            </a:avLst>
          </a:prstGeom>
          <a:solidFill>
            <a:schemeClr val="tx1"/>
          </a:solidFill>
          <a:ln w="3175" cap="flat">
            <a:solidFill>
              <a:schemeClr val="tx1"/>
            </a:solidFill>
            <a:round/>
            <a:headEnd w="sm" len="med"/>
            <a:tailEnd w="sm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cxnSp>
        <p:nvCxnSpPr>
          <p:cNvPr id="484" name="Straight Connector 483">
            <a:extLst>
              <a:ext uri="{FF2B5EF4-FFF2-40B4-BE49-F238E27FC236}">
                <a16:creationId xmlns:a16="http://schemas.microsoft.com/office/drawing/2014/main" id="{1B5DCC81-AFE3-9A47-9C94-0DB81E9503B0}"/>
              </a:ext>
            </a:extLst>
          </p:cNvPr>
          <p:cNvCxnSpPr>
            <a:cxnSpLocks/>
          </p:cNvCxnSpPr>
          <p:nvPr/>
        </p:nvCxnSpPr>
        <p:spPr>
          <a:xfrm>
            <a:off x="9231891" y="3538958"/>
            <a:ext cx="540000" cy="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5" name="Straight Connector 484">
            <a:extLst>
              <a:ext uri="{FF2B5EF4-FFF2-40B4-BE49-F238E27FC236}">
                <a16:creationId xmlns:a16="http://schemas.microsoft.com/office/drawing/2014/main" id="{3F6CF841-6573-AD46-ADA3-9EF0D32737E8}"/>
              </a:ext>
            </a:extLst>
          </p:cNvPr>
          <p:cNvCxnSpPr>
            <a:cxnSpLocks/>
          </p:cNvCxnSpPr>
          <p:nvPr/>
        </p:nvCxnSpPr>
        <p:spPr>
          <a:xfrm>
            <a:off x="9231891" y="5699758"/>
            <a:ext cx="540000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6" name="Straight Connector 485">
            <a:extLst>
              <a:ext uri="{FF2B5EF4-FFF2-40B4-BE49-F238E27FC236}">
                <a16:creationId xmlns:a16="http://schemas.microsoft.com/office/drawing/2014/main" id="{F4E378AF-637D-3E40-BFF5-53CE138D84EA}"/>
              </a:ext>
            </a:extLst>
          </p:cNvPr>
          <p:cNvCxnSpPr>
            <a:cxnSpLocks/>
          </p:cNvCxnSpPr>
          <p:nvPr/>
        </p:nvCxnSpPr>
        <p:spPr>
          <a:xfrm>
            <a:off x="9231891" y="4983006"/>
            <a:ext cx="540000" cy="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7" name="Straight Connector 486">
            <a:extLst>
              <a:ext uri="{FF2B5EF4-FFF2-40B4-BE49-F238E27FC236}">
                <a16:creationId xmlns:a16="http://schemas.microsoft.com/office/drawing/2014/main" id="{3C91AF46-2C44-FA47-B31B-58357FCD32EC}"/>
              </a:ext>
            </a:extLst>
          </p:cNvPr>
          <p:cNvCxnSpPr>
            <a:cxnSpLocks/>
          </p:cNvCxnSpPr>
          <p:nvPr/>
        </p:nvCxnSpPr>
        <p:spPr>
          <a:xfrm>
            <a:off x="9231891" y="4662305"/>
            <a:ext cx="540000" cy="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8" name="Straight Connector 487">
            <a:extLst>
              <a:ext uri="{FF2B5EF4-FFF2-40B4-BE49-F238E27FC236}">
                <a16:creationId xmlns:a16="http://schemas.microsoft.com/office/drawing/2014/main" id="{DDC986F8-7CCA-FB45-947E-50F2C9A7665C}"/>
              </a:ext>
            </a:extLst>
          </p:cNvPr>
          <p:cNvCxnSpPr>
            <a:cxnSpLocks/>
          </p:cNvCxnSpPr>
          <p:nvPr/>
        </p:nvCxnSpPr>
        <p:spPr>
          <a:xfrm>
            <a:off x="9231891" y="5395727"/>
            <a:ext cx="540000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9" name="Straight Connector 488">
            <a:extLst>
              <a:ext uri="{FF2B5EF4-FFF2-40B4-BE49-F238E27FC236}">
                <a16:creationId xmlns:a16="http://schemas.microsoft.com/office/drawing/2014/main" id="{EB86C273-1E32-744C-AFE4-7558B93EE55E}"/>
              </a:ext>
            </a:extLst>
          </p:cNvPr>
          <p:cNvCxnSpPr>
            <a:cxnSpLocks/>
          </p:cNvCxnSpPr>
          <p:nvPr/>
        </p:nvCxnSpPr>
        <p:spPr>
          <a:xfrm>
            <a:off x="9231891" y="4827550"/>
            <a:ext cx="540000" cy="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0" name="Straight Connector 489">
            <a:extLst>
              <a:ext uri="{FF2B5EF4-FFF2-40B4-BE49-F238E27FC236}">
                <a16:creationId xmlns:a16="http://schemas.microsoft.com/office/drawing/2014/main" id="{365BB6A5-4CAA-2D42-AE7B-33423BE90644}"/>
              </a:ext>
            </a:extLst>
          </p:cNvPr>
          <p:cNvCxnSpPr>
            <a:cxnSpLocks/>
          </p:cNvCxnSpPr>
          <p:nvPr/>
        </p:nvCxnSpPr>
        <p:spPr>
          <a:xfrm>
            <a:off x="9231891" y="3665512"/>
            <a:ext cx="540000" cy="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1" name="Straight Connector 490">
            <a:extLst>
              <a:ext uri="{FF2B5EF4-FFF2-40B4-BE49-F238E27FC236}">
                <a16:creationId xmlns:a16="http://schemas.microsoft.com/office/drawing/2014/main" id="{4DC4EA9F-5CD1-A443-B8B3-DE475F88D947}"/>
              </a:ext>
            </a:extLst>
          </p:cNvPr>
          <p:cNvCxnSpPr>
            <a:cxnSpLocks/>
          </p:cNvCxnSpPr>
          <p:nvPr/>
        </p:nvCxnSpPr>
        <p:spPr>
          <a:xfrm>
            <a:off x="9231891" y="3419533"/>
            <a:ext cx="540000" cy="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2" name="Straight Connector 491">
            <a:extLst>
              <a:ext uri="{FF2B5EF4-FFF2-40B4-BE49-F238E27FC236}">
                <a16:creationId xmlns:a16="http://schemas.microsoft.com/office/drawing/2014/main" id="{4A4323D7-4C6D-EC43-97F8-5182D686643C}"/>
              </a:ext>
            </a:extLst>
          </p:cNvPr>
          <p:cNvCxnSpPr>
            <a:cxnSpLocks/>
          </p:cNvCxnSpPr>
          <p:nvPr/>
        </p:nvCxnSpPr>
        <p:spPr>
          <a:xfrm>
            <a:off x="9231891" y="4476139"/>
            <a:ext cx="540000" cy="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3" name="Straight Connector 492">
            <a:extLst>
              <a:ext uri="{FF2B5EF4-FFF2-40B4-BE49-F238E27FC236}">
                <a16:creationId xmlns:a16="http://schemas.microsoft.com/office/drawing/2014/main" id="{50BB95F2-764D-AA41-BA57-EEE84936E41D}"/>
              </a:ext>
            </a:extLst>
          </p:cNvPr>
          <p:cNvCxnSpPr>
            <a:cxnSpLocks/>
          </p:cNvCxnSpPr>
          <p:nvPr/>
        </p:nvCxnSpPr>
        <p:spPr>
          <a:xfrm>
            <a:off x="9231891" y="5194758"/>
            <a:ext cx="540000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4" name="Straight Connector 493">
            <a:extLst>
              <a:ext uri="{FF2B5EF4-FFF2-40B4-BE49-F238E27FC236}">
                <a16:creationId xmlns:a16="http://schemas.microsoft.com/office/drawing/2014/main" id="{A4877635-FBD4-6847-957C-C9CE447F65FF}"/>
              </a:ext>
            </a:extLst>
          </p:cNvPr>
          <p:cNvCxnSpPr>
            <a:cxnSpLocks/>
          </p:cNvCxnSpPr>
          <p:nvPr/>
        </p:nvCxnSpPr>
        <p:spPr>
          <a:xfrm>
            <a:off x="9231891" y="5553392"/>
            <a:ext cx="540000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5" name="Straight Connector 494">
            <a:extLst>
              <a:ext uri="{FF2B5EF4-FFF2-40B4-BE49-F238E27FC236}">
                <a16:creationId xmlns:a16="http://schemas.microsoft.com/office/drawing/2014/main" id="{BCB42888-E1F2-6240-970F-BCF7ED7337C2}"/>
              </a:ext>
            </a:extLst>
          </p:cNvPr>
          <p:cNvCxnSpPr>
            <a:cxnSpLocks/>
          </p:cNvCxnSpPr>
          <p:nvPr/>
        </p:nvCxnSpPr>
        <p:spPr>
          <a:xfrm>
            <a:off x="9231891" y="5847279"/>
            <a:ext cx="540000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6" name="Rectangle 495">
            <a:extLst>
              <a:ext uri="{FF2B5EF4-FFF2-40B4-BE49-F238E27FC236}">
                <a16:creationId xmlns:a16="http://schemas.microsoft.com/office/drawing/2014/main" id="{9FF1AD38-CA35-BD4F-8C2F-6A21C776CC68}"/>
              </a:ext>
            </a:extLst>
          </p:cNvPr>
          <p:cNvSpPr/>
          <p:nvPr/>
        </p:nvSpPr>
        <p:spPr>
          <a:xfrm>
            <a:off x="9161987" y="4409073"/>
            <a:ext cx="679808" cy="662184"/>
          </a:xfrm>
          <a:prstGeom prst="rect">
            <a:avLst/>
          </a:prstGeom>
          <a:noFill/>
          <a:ln w="127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cxnSp>
        <p:nvCxnSpPr>
          <p:cNvPr id="497" name="Straight Connector 496">
            <a:extLst>
              <a:ext uri="{FF2B5EF4-FFF2-40B4-BE49-F238E27FC236}">
                <a16:creationId xmlns:a16="http://schemas.microsoft.com/office/drawing/2014/main" id="{895C1584-4572-484E-8728-3F86F60E9979}"/>
              </a:ext>
            </a:extLst>
          </p:cNvPr>
          <p:cNvCxnSpPr>
            <a:cxnSpLocks/>
          </p:cNvCxnSpPr>
          <p:nvPr/>
        </p:nvCxnSpPr>
        <p:spPr>
          <a:xfrm>
            <a:off x="9231891" y="3822893"/>
            <a:ext cx="540000" cy="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8" name="Straight Connector 497">
            <a:extLst>
              <a:ext uri="{FF2B5EF4-FFF2-40B4-BE49-F238E27FC236}">
                <a16:creationId xmlns:a16="http://schemas.microsoft.com/office/drawing/2014/main" id="{796D936D-573B-6A47-B2AD-4A12B8227649}"/>
              </a:ext>
            </a:extLst>
          </p:cNvPr>
          <p:cNvCxnSpPr>
            <a:cxnSpLocks/>
          </p:cNvCxnSpPr>
          <p:nvPr/>
        </p:nvCxnSpPr>
        <p:spPr>
          <a:xfrm>
            <a:off x="9231891" y="4244362"/>
            <a:ext cx="540000" cy="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9" name="Straight Connector 498">
            <a:extLst>
              <a:ext uri="{FF2B5EF4-FFF2-40B4-BE49-F238E27FC236}">
                <a16:creationId xmlns:a16="http://schemas.microsoft.com/office/drawing/2014/main" id="{96F9FB37-BBAD-BF4D-9731-E9C8DD08D38A}"/>
              </a:ext>
            </a:extLst>
          </p:cNvPr>
          <p:cNvCxnSpPr>
            <a:cxnSpLocks/>
          </p:cNvCxnSpPr>
          <p:nvPr/>
        </p:nvCxnSpPr>
        <p:spPr>
          <a:xfrm>
            <a:off x="9231891" y="4044894"/>
            <a:ext cx="540000" cy="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0" name="Straight Arrow Connector 499">
            <a:extLst>
              <a:ext uri="{FF2B5EF4-FFF2-40B4-BE49-F238E27FC236}">
                <a16:creationId xmlns:a16="http://schemas.microsoft.com/office/drawing/2014/main" id="{CF8E8321-8882-4642-946F-8F2DA0F68076}"/>
              </a:ext>
            </a:extLst>
          </p:cNvPr>
          <p:cNvCxnSpPr>
            <a:cxnSpLocks/>
          </p:cNvCxnSpPr>
          <p:nvPr/>
        </p:nvCxnSpPr>
        <p:spPr>
          <a:xfrm>
            <a:off x="9436507" y="5756195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1" name="Straight Arrow Connector 500">
            <a:extLst>
              <a:ext uri="{FF2B5EF4-FFF2-40B4-BE49-F238E27FC236}">
                <a16:creationId xmlns:a16="http://schemas.microsoft.com/office/drawing/2014/main" id="{4D8A8BFF-7C49-AE47-9541-184E8F4BBD2F}"/>
              </a:ext>
            </a:extLst>
          </p:cNvPr>
          <p:cNvCxnSpPr>
            <a:cxnSpLocks/>
          </p:cNvCxnSpPr>
          <p:nvPr/>
        </p:nvCxnSpPr>
        <p:spPr>
          <a:xfrm flipV="1">
            <a:off x="9318606" y="5756195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2" name="Straight Arrow Connector 501">
            <a:extLst>
              <a:ext uri="{FF2B5EF4-FFF2-40B4-BE49-F238E27FC236}">
                <a16:creationId xmlns:a16="http://schemas.microsoft.com/office/drawing/2014/main" id="{A5FD839A-44D3-B94C-9B04-09AE2419191F}"/>
              </a:ext>
            </a:extLst>
          </p:cNvPr>
          <p:cNvCxnSpPr>
            <a:cxnSpLocks/>
          </p:cNvCxnSpPr>
          <p:nvPr/>
        </p:nvCxnSpPr>
        <p:spPr>
          <a:xfrm>
            <a:off x="9661097" y="5616695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3" name="Straight Arrow Connector 502">
            <a:extLst>
              <a:ext uri="{FF2B5EF4-FFF2-40B4-BE49-F238E27FC236}">
                <a16:creationId xmlns:a16="http://schemas.microsoft.com/office/drawing/2014/main" id="{3240808B-2C3E-204F-9664-4655069E4C9D}"/>
              </a:ext>
            </a:extLst>
          </p:cNvPr>
          <p:cNvCxnSpPr>
            <a:cxnSpLocks/>
          </p:cNvCxnSpPr>
          <p:nvPr/>
        </p:nvCxnSpPr>
        <p:spPr>
          <a:xfrm flipV="1">
            <a:off x="9543196" y="5616695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4" name="Straight Arrow Connector 503">
            <a:extLst>
              <a:ext uri="{FF2B5EF4-FFF2-40B4-BE49-F238E27FC236}">
                <a16:creationId xmlns:a16="http://schemas.microsoft.com/office/drawing/2014/main" id="{A344D9E6-C39A-AF45-8C25-980E51B622BF}"/>
              </a:ext>
            </a:extLst>
          </p:cNvPr>
          <p:cNvCxnSpPr>
            <a:cxnSpLocks/>
          </p:cNvCxnSpPr>
          <p:nvPr/>
        </p:nvCxnSpPr>
        <p:spPr>
          <a:xfrm>
            <a:off x="9436507" y="5458591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5" name="Straight Arrow Connector 504">
            <a:extLst>
              <a:ext uri="{FF2B5EF4-FFF2-40B4-BE49-F238E27FC236}">
                <a16:creationId xmlns:a16="http://schemas.microsoft.com/office/drawing/2014/main" id="{A0CAD0D0-FA2B-6248-BBE0-24D9344458F9}"/>
              </a:ext>
            </a:extLst>
          </p:cNvPr>
          <p:cNvCxnSpPr>
            <a:cxnSpLocks/>
          </p:cNvCxnSpPr>
          <p:nvPr/>
        </p:nvCxnSpPr>
        <p:spPr>
          <a:xfrm flipV="1">
            <a:off x="9318606" y="5458591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6" name="Straight Arrow Connector 505">
            <a:extLst>
              <a:ext uri="{FF2B5EF4-FFF2-40B4-BE49-F238E27FC236}">
                <a16:creationId xmlns:a16="http://schemas.microsoft.com/office/drawing/2014/main" id="{BD8D2A97-2554-FE47-A17E-E05F9A653AA6}"/>
              </a:ext>
            </a:extLst>
          </p:cNvPr>
          <p:cNvCxnSpPr>
            <a:cxnSpLocks/>
          </p:cNvCxnSpPr>
          <p:nvPr/>
        </p:nvCxnSpPr>
        <p:spPr>
          <a:xfrm>
            <a:off x="9670164" y="5304643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7" name="Straight Arrow Connector 506">
            <a:extLst>
              <a:ext uri="{FF2B5EF4-FFF2-40B4-BE49-F238E27FC236}">
                <a16:creationId xmlns:a16="http://schemas.microsoft.com/office/drawing/2014/main" id="{5BCEA711-7075-E64F-9847-E9A2824B38D4}"/>
              </a:ext>
            </a:extLst>
          </p:cNvPr>
          <p:cNvCxnSpPr>
            <a:cxnSpLocks/>
          </p:cNvCxnSpPr>
          <p:nvPr/>
        </p:nvCxnSpPr>
        <p:spPr>
          <a:xfrm flipV="1">
            <a:off x="9552263" y="5304643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8" name="Straight Arrow Connector 507">
            <a:extLst>
              <a:ext uri="{FF2B5EF4-FFF2-40B4-BE49-F238E27FC236}">
                <a16:creationId xmlns:a16="http://schemas.microsoft.com/office/drawing/2014/main" id="{EEB491AD-3C53-3B40-BC66-D6C755B0185E}"/>
              </a:ext>
            </a:extLst>
          </p:cNvPr>
          <p:cNvCxnSpPr>
            <a:cxnSpLocks/>
          </p:cNvCxnSpPr>
          <p:nvPr/>
        </p:nvCxnSpPr>
        <p:spPr>
          <a:xfrm>
            <a:off x="9436507" y="5103674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9" name="Straight Arrow Connector 508">
            <a:extLst>
              <a:ext uri="{FF2B5EF4-FFF2-40B4-BE49-F238E27FC236}">
                <a16:creationId xmlns:a16="http://schemas.microsoft.com/office/drawing/2014/main" id="{7727F370-CCD6-7147-8948-F1C40746AD62}"/>
              </a:ext>
            </a:extLst>
          </p:cNvPr>
          <p:cNvCxnSpPr>
            <a:cxnSpLocks/>
          </p:cNvCxnSpPr>
          <p:nvPr/>
        </p:nvCxnSpPr>
        <p:spPr>
          <a:xfrm flipV="1">
            <a:off x="9318606" y="5103674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0" name="Straight Arrow Connector 509">
            <a:extLst>
              <a:ext uri="{FF2B5EF4-FFF2-40B4-BE49-F238E27FC236}">
                <a16:creationId xmlns:a16="http://schemas.microsoft.com/office/drawing/2014/main" id="{590E84E7-60A5-004C-9147-E5586C4EDA82}"/>
              </a:ext>
            </a:extLst>
          </p:cNvPr>
          <p:cNvCxnSpPr>
            <a:cxnSpLocks/>
          </p:cNvCxnSpPr>
          <p:nvPr/>
        </p:nvCxnSpPr>
        <p:spPr>
          <a:xfrm>
            <a:off x="9670164" y="4883901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1" name="Straight Arrow Connector 510">
            <a:extLst>
              <a:ext uri="{FF2B5EF4-FFF2-40B4-BE49-F238E27FC236}">
                <a16:creationId xmlns:a16="http://schemas.microsoft.com/office/drawing/2014/main" id="{E31BDC27-26CB-1549-8C55-9FD54E79BF7B}"/>
              </a:ext>
            </a:extLst>
          </p:cNvPr>
          <p:cNvCxnSpPr>
            <a:cxnSpLocks/>
          </p:cNvCxnSpPr>
          <p:nvPr/>
        </p:nvCxnSpPr>
        <p:spPr>
          <a:xfrm flipV="1">
            <a:off x="9552263" y="4883901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2" name="Straight Arrow Connector 511">
            <a:extLst>
              <a:ext uri="{FF2B5EF4-FFF2-40B4-BE49-F238E27FC236}">
                <a16:creationId xmlns:a16="http://schemas.microsoft.com/office/drawing/2014/main" id="{994B3B28-EDB0-0A41-871C-C3DEE39D8DFA}"/>
              </a:ext>
            </a:extLst>
          </p:cNvPr>
          <p:cNvCxnSpPr>
            <a:cxnSpLocks/>
          </p:cNvCxnSpPr>
          <p:nvPr/>
        </p:nvCxnSpPr>
        <p:spPr>
          <a:xfrm>
            <a:off x="9436507" y="4736466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3" name="Straight Arrow Connector 512">
            <a:extLst>
              <a:ext uri="{FF2B5EF4-FFF2-40B4-BE49-F238E27FC236}">
                <a16:creationId xmlns:a16="http://schemas.microsoft.com/office/drawing/2014/main" id="{8F2BEE09-7B93-064F-AFE8-ADB7B7594434}"/>
              </a:ext>
            </a:extLst>
          </p:cNvPr>
          <p:cNvCxnSpPr>
            <a:cxnSpLocks/>
          </p:cNvCxnSpPr>
          <p:nvPr/>
        </p:nvCxnSpPr>
        <p:spPr>
          <a:xfrm flipV="1">
            <a:off x="9318606" y="4736466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4" name="Straight Arrow Connector 513">
            <a:extLst>
              <a:ext uri="{FF2B5EF4-FFF2-40B4-BE49-F238E27FC236}">
                <a16:creationId xmlns:a16="http://schemas.microsoft.com/office/drawing/2014/main" id="{3E54B48C-9515-D640-8932-4B97E8E1CD67}"/>
              </a:ext>
            </a:extLst>
          </p:cNvPr>
          <p:cNvCxnSpPr>
            <a:cxnSpLocks/>
          </p:cNvCxnSpPr>
          <p:nvPr/>
        </p:nvCxnSpPr>
        <p:spPr>
          <a:xfrm flipV="1">
            <a:off x="9563745" y="4554640"/>
            <a:ext cx="0" cy="1821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6" name="Curved Left Arrow 515">
            <a:extLst>
              <a:ext uri="{FF2B5EF4-FFF2-40B4-BE49-F238E27FC236}">
                <a16:creationId xmlns:a16="http://schemas.microsoft.com/office/drawing/2014/main" id="{7F4C3CAC-7C67-6E4D-BF31-383791A8ADEB}"/>
              </a:ext>
            </a:extLst>
          </p:cNvPr>
          <p:cNvSpPr/>
          <p:nvPr/>
        </p:nvSpPr>
        <p:spPr>
          <a:xfrm rot="10800000">
            <a:off x="8657174" y="3642018"/>
            <a:ext cx="482713" cy="1244601"/>
          </a:xfrm>
          <a:prstGeom prst="curvedLeftArrow">
            <a:avLst>
              <a:gd name="adj1" fmla="val 6067"/>
              <a:gd name="adj2" fmla="val 50000"/>
              <a:gd name="adj3" fmla="val 18789"/>
            </a:avLst>
          </a:prstGeom>
          <a:solidFill>
            <a:schemeClr val="tx1"/>
          </a:solidFill>
          <a:ln w="3175" cap="flat">
            <a:solidFill>
              <a:schemeClr val="tx1"/>
            </a:solidFill>
            <a:round/>
            <a:headEnd w="sm" len="med"/>
            <a:tailEnd w="sm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517" name="Curved Left Arrow 516">
            <a:extLst>
              <a:ext uri="{FF2B5EF4-FFF2-40B4-BE49-F238E27FC236}">
                <a16:creationId xmlns:a16="http://schemas.microsoft.com/office/drawing/2014/main" id="{897D912B-08D3-0B49-BCAB-71E5F3FD51F6}"/>
              </a:ext>
            </a:extLst>
          </p:cNvPr>
          <p:cNvSpPr/>
          <p:nvPr/>
        </p:nvSpPr>
        <p:spPr>
          <a:xfrm rot="10800000" flipH="1">
            <a:off x="9851063" y="4526251"/>
            <a:ext cx="482400" cy="1163348"/>
          </a:xfrm>
          <a:prstGeom prst="curvedLeftArrow">
            <a:avLst>
              <a:gd name="adj1" fmla="val 6067"/>
              <a:gd name="adj2" fmla="val 50000"/>
              <a:gd name="adj3" fmla="val 18789"/>
            </a:avLst>
          </a:prstGeom>
          <a:solidFill>
            <a:schemeClr val="tx1"/>
          </a:solidFill>
          <a:ln w="3175" cap="flat">
            <a:solidFill>
              <a:schemeClr val="tx1"/>
            </a:solidFill>
            <a:round/>
            <a:headEnd w="sm" len="med"/>
            <a:tailEnd w="sm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518" name="TextBox 517">
            <a:extLst>
              <a:ext uri="{FF2B5EF4-FFF2-40B4-BE49-F238E27FC236}">
                <a16:creationId xmlns:a16="http://schemas.microsoft.com/office/drawing/2014/main" id="{F2961EF4-FB63-9046-8030-A28CD23CD11A}"/>
              </a:ext>
            </a:extLst>
          </p:cNvPr>
          <p:cNvSpPr txBox="1"/>
          <p:nvPr/>
        </p:nvSpPr>
        <p:spPr>
          <a:xfrm>
            <a:off x="7583350" y="6081143"/>
            <a:ext cx="170887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b="1" dirty="0"/>
              <a:t>AIVX – 1h1p</a:t>
            </a:r>
          </a:p>
        </p:txBody>
      </p:sp>
      <p:sp>
        <p:nvSpPr>
          <p:cNvPr id="519" name="Curved Left Arrow 518">
            <a:extLst>
              <a:ext uri="{FF2B5EF4-FFF2-40B4-BE49-F238E27FC236}">
                <a16:creationId xmlns:a16="http://schemas.microsoft.com/office/drawing/2014/main" id="{9B7764ED-2220-084D-8543-BE3DCC850052}"/>
              </a:ext>
            </a:extLst>
          </p:cNvPr>
          <p:cNvSpPr/>
          <p:nvPr/>
        </p:nvSpPr>
        <p:spPr>
          <a:xfrm rot="10800000">
            <a:off x="6691471" y="3680387"/>
            <a:ext cx="482713" cy="1630055"/>
          </a:xfrm>
          <a:prstGeom prst="curvedLeftArrow">
            <a:avLst>
              <a:gd name="adj1" fmla="val 6067"/>
              <a:gd name="adj2" fmla="val 50000"/>
              <a:gd name="adj3" fmla="val 18789"/>
            </a:avLst>
          </a:prstGeom>
          <a:solidFill>
            <a:schemeClr val="tx1"/>
          </a:solidFill>
          <a:ln w="3175" cap="flat">
            <a:solidFill>
              <a:schemeClr val="tx1"/>
            </a:solidFill>
            <a:round/>
            <a:headEnd w="sm" len="med"/>
            <a:tailEnd w="sm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14156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AB93105-D448-1944-A2BC-B509B4E9E58D}"/>
              </a:ext>
            </a:extLst>
          </p:cNvPr>
          <p:cNvSpPr txBox="1"/>
          <p:nvPr/>
        </p:nvSpPr>
        <p:spPr>
          <a:xfrm>
            <a:off x="3713338" y="1181817"/>
            <a:ext cx="115855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E</a:t>
            </a:r>
            <a:r>
              <a:rPr lang="en-US" sz="2200" baseline="30000" dirty="0"/>
              <a:t>PT2</a:t>
            </a:r>
            <a:r>
              <a:rPr lang="en-US" sz="2200" baseline="-25000" dirty="0"/>
              <a:t>o</a:t>
            </a:r>
            <a:endParaRPr lang="en-US" sz="22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E169600-DED5-0849-AB43-924228EAAF4A}"/>
              </a:ext>
            </a:extLst>
          </p:cNvPr>
          <p:cNvSpPr txBox="1"/>
          <p:nvPr/>
        </p:nvSpPr>
        <p:spPr>
          <a:xfrm>
            <a:off x="4306873" y="1681835"/>
            <a:ext cx="113002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E</a:t>
            </a:r>
            <a:r>
              <a:rPr lang="en-US" sz="2200" baseline="30000" dirty="0"/>
              <a:t>PT2</a:t>
            </a:r>
            <a:r>
              <a:rPr lang="en-US" sz="2200" baseline="-25000" dirty="0"/>
              <a:t>1</a:t>
            </a:r>
            <a:endParaRPr lang="en-US" sz="2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2AABC4-C550-1D43-8F23-85F7BD28BDCF}"/>
              </a:ext>
            </a:extLst>
          </p:cNvPr>
          <p:cNvSpPr txBox="1"/>
          <p:nvPr/>
        </p:nvSpPr>
        <p:spPr>
          <a:xfrm>
            <a:off x="7935507" y="5120292"/>
            <a:ext cx="114714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E</a:t>
            </a:r>
            <a:r>
              <a:rPr lang="en-US" sz="2200" baseline="30000" dirty="0"/>
              <a:t>PT2</a:t>
            </a:r>
            <a:r>
              <a:rPr lang="en-US" sz="2200" baseline="-25000" dirty="0"/>
              <a:t>m</a:t>
            </a:r>
            <a:endParaRPr lang="en-US" sz="2200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D70B744-2C23-A644-8C0A-AAEFD9589F36}"/>
              </a:ext>
            </a:extLst>
          </p:cNvPr>
          <p:cNvCxnSpPr>
            <a:cxnSpLocks/>
          </p:cNvCxnSpPr>
          <p:nvPr/>
        </p:nvCxnSpPr>
        <p:spPr>
          <a:xfrm>
            <a:off x="4871887" y="2246071"/>
            <a:ext cx="3130377" cy="2931249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Double Bracket 5">
            <a:extLst>
              <a:ext uri="{FF2B5EF4-FFF2-40B4-BE49-F238E27FC236}">
                <a16:creationId xmlns:a16="http://schemas.microsoft.com/office/drawing/2014/main" id="{6EBDDA6F-EB89-4746-8FF0-9969C86E5C70}"/>
              </a:ext>
            </a:extLst>
          </p:cNvPr>
          <p:cNvSpPr/>
          <p:nvPr/>
        </p:nvSpPr>
        <p:spPr>
          <a:xfrm>
            <a:off x="3306401" y="826718"/>
            <a:ext cx="5574547" cy="5036922"/>
          </a:xfrm>
          <a:prstGeom prst="bracketPair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6B4C0F7-6669-3E49-B93E-B7C62603D0C5}"/>
              </a:ext>
            </a:extLst>
          </p:cNvPr>
          <p:cNvSpPr txBox="1"/>
          <p:nvPr/>
        </p:nvSpPr>
        <p:spPr>
          <a:xfrm>
            <a:off x="5940382" y="1790787"/>
            <a:ext cx="27684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V</a:t>
            </a:r>
            <a:r>
              <a:rPr lang="en-US" sz="4000" baseline="-25000" dirty="0"/>
              <a:t>SO</a:t>
            </a:r>
            <a:endParaRPr lang="en-US" sz="40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A09F749-6D3E-C54F-A356-AE6423327A02}"/>
              </a:ext>
            </a:extLst>
          </p:cNvPr>
          <p:cNvSpPr txBox="1"/>
          <p:nvPr/>
        </p:nvSpPr>
        <p:spPr>
          <a:xfrm>
            <a:off x="3328254" y="4051704"/>
            <a:ext cx="27684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V</a:t>
            </a:r>
            <a:r>
              <a:rPr lang="en-US" sz="4000" baseline="-25000" dirty="0"/>
              <a:t>SO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8681861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>
            <a:cxnSpLocks/>
          </p:cNvCxnSpPr>
          <p:nvPr/>
        </p:nvCxnSpPr>
        <p:spPr>
          <a:xfrm>
            <a:off x="4436079" y="1328100"/>
            <a:ext cx="1800000" cy="0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4436079" y="5108100"/>
            <a:ext cx="180000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4436079" y="3757172"/>
            <a:ext cx="18000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cxnSpLocks/>
          </p:cNvCxnSpPr>
          <p:nvPr/>
        </p:nvCxnSpPr>
        <p:spPr>
          <a:xfrm>
            <a:off x="4436079" y="3156255"/>
            <a:ext cx="18000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cxnSpLocks/>
          </p:cNvCxnSpPr>
          <p:nvPr/>
        </p:nvCxnSpPr>
        <p:spPr>
          <a:xfrm>
            <a:off x="4436079" y="4568100"/>
            <a:ext cx="18000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cxnSpLocks/>
          </p:cNvCxnSpPr>
          <p:nvPr/>
        </p:nvCxnSpPr>
        <p:spPr>
          <a:xfrm>
            <a:off x="4436079" y="3454234"/>
            <a:ext cx="18000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5219103" y="4878186"/>
            <a:ext cx="0" cy="39413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5190209" y="4371031"/>
            <a:ext cx="0" cy="39413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5226411" y="3602130"/>
            <a:ext cx="0" cy="39413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5625503" y="3222289"/>
            <a:ext cx="0" cy="39413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5021454" y="3625759"/>
            <a:ext cx="0" cy="3924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V="1">
            <a:off x="5001019" y="4386797"/>
            <a:ext cx="0" cy="3924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V="1">
            <a:off x="5029916" y="4869932"/>
            <a:ext cx="0" cy="3924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V="1">
            <a:off x="5425801" y="3239793"/>
            <a:ext cx="0" cy="3924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B4CE8582-486D-6345-BF7D-F4AB772CE019}"/>
              </a:ext>
            </a:extLst>
          </p:cNvPr>
          <p:cNvCxnSpPr>
            <a:cxnSpLocks/>
          </p:cNvCxnSpPr>
          <p:nvPr/>
        </p:nvCxnSpPr>
        <p:spPr>
          <a:xfrm>
            <a:off x="4436079" y="1599033"/>
            <a:ext cx="1800000" cy="0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09F37465-4754-8F44-B680-7863219F8854}"/>
              </a:ext>
            </a:extLst>
          </p:cNvPr>
          <p:cNvCxnSpPr>
            <a:cxnSpLocks/>
          </p:cNvCxnSpPr>
          <p:nvPr/>
        </p:nvCxnSpPr>
        <p:spPr>
          <a:xfrm>
            <a:off x="4436079" y="1040233"/>
            <a:ext cx="1800000" cy="0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93D5BB31-2221-154C-A19D-AB0D6DFB51F3}"/>
              </a:ext>
            </a:extLst>
          </p:cNvPr>
          <p:cNvCxnSpPr>
            <a:cxnSpLocks/>
          </p:cNvCxnSpPr>
          <p:nvPr/>
        </p:nvCxnSpPr>
        <p:spPr>
          <a:xfrm>
            <a:off x="4436079" y="2852103"/>
            <a:ext cx="18000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E0D16AEC-BDA5-254C-927F-411379606903}"/>
              </a:ext>
            </a:extLst>
          </p:cNvPr>
          <p:cNvCxnSpPr>
            <a:cxnSpLocks/>
          </p:cNvCxnSpPr>
          <p:nvPr/>
        </p:nvCxnSpPr>
        <p:spPr>
          <a:xfrm>
            <a:off x="4436079" y="4367131"/>
            <a:ext cx="18000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F82C4CE2-E655-B84B-9534-17BF5204F645}"/>
              </a:ext>
            </a:extLst>
          </p:cNvPr>
          <p:cNvCxnSpPr>
            <a:cxnSpLocks/>
          </p:cNvCxnSpPr>
          <p:nvPr/>
        </p:nvCxnSpPr>
        <p:spPr>
          <a:xfrm>
            <a:off x="4436079" y="4829002"/>
            <a:ext cx="180000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DDBD41C8-75A0-C842-AACC-193B09B4C41C}"/>
              </a:ext>
            </a:extLst>
          </p:cNvPr>
          <p:cNvCxnSpPr>
            <a:cxnSpLocks/>
          </p:cNvCxnSpPr>
          <p:nvPr/>
        </p:nvCxnSpPr>
        <p:spPr>
          <a:xfrm>
            <a:off x="4436079" y="5358857"/>
            <a:ext cx="180000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0FD74139-53E1-AA48-8F1D-95C9792B157E}"/>
              </a:ext>
            </a:extLst>
          </p:cNvPr>
          <p:cNvCxnSpPr/>
          <p:nvPr/>
        </p:nvCxnSpPr>
        <p:spPr>
          <a:xfrm>
            <a:off x="5625503" y="5161788"/>
            <a:ext cx="0" cy="39413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F22E7D39-9167-B243-AC90-4BF89AB5B8A4}"/>
              </a:ext>
            </a:extLst>
          </p:cNvPr>
          <p:cNvCxnSpPr/>
          <p:nvPr/>
        </p:nvCxnSpPr>
        <p:spPr>
          <a:xfrm flipV="1">
            <a:off x="5436316" y="5153534"/>
            <a:ext cx="0" cy="3924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A8F28FF2-E3C1-3B4A-B958-8D9B4D2969F4}"/>
              </a:ext>
            </a:extLst>
          </p:cNvPr>
          <p:cNvCxnSpPr/>
          <p:nvPr/>
        </p:nvCxnSpPr>
        <p:spPr>
          <a:xfrm>
            <a:off x="5625503" y="4631933"/>
            <a:ext cx="0" cy="39413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201F240F-8EF4-7947-8577-54088F180B28}"/>
              </a:ext>
            </a:extLst>
          </p:cNvPr>
          <p:cNvCxnSpPr/>
          <p:nvPr/>
        </p:nvCxnSpPr>
        <p:spPr>
          <a:xfrm flipV="1">
            <a:off x="5436313" y="4647699"/>
            <a:ext cx="0" cy="3924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86A5F3DB-5AD5-D948-83E4-99F2055ACE15}"/>
              </a:ext>
            </a:extLst>
          </p:cNvPr>
          <p:cNvCxnSpPr/>
          <p:nvPr/>
        </p:nvCxnSpPr>
        <p:spPr>
          <a:xfrm>
            <a:off x="5625503" y="4136895"/>
            <a:ext cx="0" cy="39413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99FA00F8-6363-3A40-B87C-1E0A18F8B23F}"/>
              </a:ext>
            </a:extLst>
          </p:cNvPr>
          <p:cNvCxnSpPr/>
          <p:nvPr/>
        </p:nvCxnSpPr>
        <p:spPr>
          <a:xfrm flipV="1">
            <a:off x="5420546" y="4160524"/>
            <a:ext cx="0" cy="3924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B5286AF8-5A41-3640-BB72-404088BDEC3B}"/>
              </a:ext>
            </a:extLst>
          </p:cNvPr>
          <p:cNvCxnSpPr/>
          <p:nvPr/>
        </p:nvCxnSpPr>
        <p:spPr>
          <a:xfrm flipV="1">
            <a:off x="5021454" y="2936692"/>
            <a:ext cx="0" cy="3924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Rectangle 90">
            <a:extLst>
              <a:ext uri="{FF2B5EF4-FFF2-40B4-BE49-F238E27FC236}">
                <a16:creationId xmlns:a16="http://schemas.microsoft.com/office/drawing/2014/main" id="{9E1C2474-BF7C-4145-BF6E-454E50728E2B}"/>
              </a:ext>
            </a:extLst>
          </p:cNvPr>
          <p:cNvSpPr/>
          <p:nvPr/>
        </p:nvSpPr>
        <p:spPr>
          <a:xfrm>
            <a:off x="4269279" y="1884806"/>
            <a:ext cx="2133600" cy="2806303"/>
          </a:xfrm>
          <a:prstGeom prst="rect">
            <a:avLst/>
          </a:prstGeom>
          <a:noFill/>
          <a:ln w="3492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2828D876-51F3-DE4D-A70A-9858C3CBFAC2}"/>
              </a:ext>
            </a:extLst>
          </p:cNvPr>
          <p:cNvSpPr txBox="1"/>
          <p:nvPr/>
        </p:nvSpPr>
        <p:spPr>
          <a:xfrm>
            <a:off x="2315204" y="3140884"/>
            <a:ext cx="1609042" cy="400110"/>
          </a:xfrm>
          <a:prstGeom prst="rect">
            <a:avLst/>
          </a:prstGeom>
          <a:noFill/>
          <a:ln w="38100">
            <a:solidFill>
              <a:srgbClr val="00B0F0"/>
            </a:solidFill>
            <a:prstDash val="solid"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/>
              <a:t>Espace Actif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4A40B59F-32B1-0A46-8CBE-E2EEC5EE934F}"/>
              </a:ext>
            </a:extLst>
          </p:cNvPr>
          <p:cNvSpPr txBox="1"/>
          <p:nvPr/>
        </p:nvSpPr>
        <p:spPr>
          <a:xfrm>
            <a:off x="7146126" y="4531033"/>
            <a:ext cx="2221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chemeClr val="accent2"/>
                </a:solidFill>
              </a:rPr>
              <a:t>Orbitales inactives</a:t>
            </a:r>
          </a:p>
          <a:p>
            <a:pPr algn="ctr"/>
            <a:r>
              <a:rPr lang="fr-FR" b="1" dirty="0">
                <a:solidFill>
                  <a:schemeClr val="accent2"/>
                </a:solidFill>
              </a:rPr>
              <a:t> (2 électrons) </a:t>
            </a:r>
          </a:p>
        </p:txBody>
      </p: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CF8806A2-8A8F-D448-9A33-18CCE02EA75E}"/>
              </a:ext>
            </a:extLst>
          </p:cNvPr>
          <p:cNvCxnSpPr>
            <a:cxnSpLocks/>
          </p:cNvCxnSpPr>
          <p:nvPr/>
        </p:nvCxnSpPr>
        <p:spPr>
          <a:xfrm>
            <a:off x="4436079" y="2007132"/>
            <a:ext cx="18000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DC6F8C34-1C8D-3C40-BEB4-3A6F015C68C3}"/>
              </a:ext>
            </a:extLst>
          </p:cNvPr>
          <p:cNvCxnSpPr>
            <a:cxnSpLocks/>
          </p:cNvCxnSpPr>
          <p:nvPr/>
        </p:nvCxnSpPr>
        <p:spPr>
          <a:xfrm>
            <a:off x="4436079" y="2428601"/>
            <a:ext cx="18000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2" name="Straight Connector 131">
            <a:extLst>
              <a:ext uri="{FF2B5EF4-FFF2-40B4-BE49-F238E27FC236}">
                <a16:creationId xmlns:a16="http://schemas.microsoft.com/office/drawing/2014/main" id="{CC18BD61-ADC4-904B-8598-028A6A4B1ED9}"/>
              </a:ext>
            </a:extLst>
          </p:cNvPr>
          <p:cNvCxnSpPr>
            <a:cxnSpLocks/>
          </p:cNvCxnSpPr>
          <p:nvPr/>
        </p:nvCxnSpPr>
        <p:spPr>
          <a:xfrm>
            <a:off x="4436079" y="2229133"/>
            <a:ext cx="18000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6" name="TextBox 135">
            <a:extLst>
              <a:ext uri="{FF2B5EF4-FFF2-40B4-BE49-F238E27FC236}">
                <a16:creationId xmlns:a16="http://schemas.microsoft.com/office/drawing/2014/main" id="{3767ACDE-FBE9-2348-AE82-5B823B93460D}"/>
              </a:ext>
            </a:extLst>
          </p:cNvPr>
          <p:cNvSpPr txBox="1"/>
          <p:nvPr/>
        </p:nvSpPr>
        <p:spPr>
          <a:xfrm>
            <a:off x="6936758" y="3017774"/>
            <a:ext cx="2640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00B0F0"/>
                </a:solidFill>
              </a:rPr>
              <a:t>Orbitales Actives</a:t>
            </a:r>
          </a:p>
          <a:p>
            <a:pPr algn="ctr"/>
            <a:r>
              <a:rPr lang="fr-FR" b="1" dirty="0">
                <a:solidFill>
                  <a:srgbClr val="00B0F0"/>
                </a:solidFill>
              </a:rPr>
              <a:t> (0 à 2 électrons)  </a:t>
            </a: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B6C32101-5C4B-1C4E-81BD-8CE6400F4889}"/>
              </a:ext>
            </a:extLst>
          </p:cNvPr>
          <p:cNvSpPr txBox="1"/>
          <p:nvPr/>
        </p:nvSpPr>
        <p:spPr>
          <a:xfrm>
            <a:off x="7146126" y="1040233"/>
            <a:ext cx="2221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7030A0"/>
                </a:solidFill>
              </a:rPr>
              <a:t>Orbitales Virtuelles (0 électrons) </a:t>
            </a:r>
          </a:p>
        </p:txBody>
      </p:sp>
    </p:spTree>
    <p:extLst>
      <p:ext uri="{BB962C8B-B14F-4D97-AF65-F5344CB8AC3E}">
        <p14:creationId xmlns:p14="http://schemas.microsoft.com/office/powerpoint/2010/main" val="10833986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</TotalTime>
  <Words>67</Words>
  <Application>Microsoft Macintosh PowerPoint</Application>
  <PresentationFormat>Widescreen</PresentationFormat>
  <Paragraphs>26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27</cp:revision>
  <cp:lastPrinted>2018-05-09T08:43:40Z</cp:lastPrinted>
  <dcterms:created xsi:type="dcterms:W3CDTF">2018-05-07T13:22:49Z</dcterms:created>
  <dcterms:modified xsi:type="dcterms:W3CDTF">2019-05-02T13:08:42Z</dcterms:modified>
</cp:coreProperties>
</file>