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489261-92DA-46F4-B339-4CBA7CE971AA}" type="datetimeFigureOut">
              <a:rPr lang="en-GB" smtClean="0"/>
              <a:t>13/06/2019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8806F6-C64F-480D-9C0D-A5117961659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956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ADC48D-EF62-4AD1-8B50-51B636A8C8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D498B0D-D2C9-451B-A8CD-2E0CF11BC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F6E5A1-29FC-4C92-BE8A-A57A4D234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A016-3F9E-40D6-97B5-F044DA5FA236}" type="datetime1">
              <a:rPr lang="en-GB" smtClean="0"/>
              <a:t>13/06/2019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C13799-5097-48AC-910A-F6DBF8277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68B102-3EFC-495E-884B-0BC853FA8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644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70F6AE-422C-4404-B697-B70608711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51609D-AAB2-4508-8E0F-CC5EC3F69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36BBC1-5456-4FB7-BBE1-507E20613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68EFF-CDF9-4DB9-822D-B25C62CE81DB}" type="datetime1">
              <a:rPr lang="en-GB" smtClean="0"/>
              <a:t>13/06/2019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1E817D8-87EB-4527-ACE3-057C764E0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6A2981-F186-4007-907E-E2EC78F4D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771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935C39-93B2-41B9-9267-0080ABCC7D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D83E62-9175-4754-8230-3CB398243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7D006CF-38AB-49FE-9260-5769F99EA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13E6A-FABA-4201-B299-A73A12354D95}" type="datetime1">
              <a:rPr lang="en-GB" smtClean="0"/>
              <a:t>13/06/2019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E8E4EE-4BAC-4E5A-BB34-30AE3E19F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D59BA0-62AE-4A54-8DF1-017D6110E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8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914CDE-6124-44C2-BC3F-D06208404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83B857-A979-4009-991D-77E0272CBD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AB83824-C0D0-434E-8276-DB640EC32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6563C-6818-4304-9AD3-0D5B02BCBC31}" type="datetime1">
              <a:rPr lang="en-GB" smtClean="0"/>
              <a:t>13/06/2019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D240E8-B1DC-4F5E-97D3-A57A30D0E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60302C-5AF2-4953-BEBD-7A74E1C71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56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71BBCB-2123-43F1-A5B4-4679CD045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8B37912-CFA4-4849-AB14-5AB045949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7B0D88-D6BD-4E40-9561-3BBC61162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EA19E-CEBC-47EB-861D-32400244CE6E}" type="datetime1">
              <a:rPr lang="en-GB" smtClean="0"/>
              <a:t>13/06/2019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7E51928-E5D6-4405-83DE-1BA2BBF6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09D1B7-E8D9-4A04-ACBB-29BE2DA19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48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BD9670-FFA0-4FFE-9730-24C253E0A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60DD52-2E4F-414D-8C91-E6D47B813A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92A7CDB-A710-478D-BF77-F6B29DA01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21F48C1-8FDE-460B-8730-23C328A68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512CA-1282-40C8-ADF4-591C57F5C45C}" type="datetime1">
              <a:rPr lang="en-GB" smtClean="0"/>
              <a:t>13/06/2019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8E2189-2DF0-4A4A-8249-60BBDB0CC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BEB0AC2-2173-47D5-9138-EE9FC9C60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51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4C224-1E29-4C9D-9080-903C0A26A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23E2B7-F2A7-4126-BE82-AA8657B5E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BE3E505-B513-437B-B38C-A85ECD746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3C5381-5EDB-4805-8CFB-9446D3C7CA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26FD9DA-BC9A-47F8-9A4D-DA0EAE83FD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CAF7C51-BFA1-4114-B353-5E4365AE1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2FFDD-6C58-4B03-A64D-F9EBD2FE821B}" type="datetime1">
              <a:rPr lang="en-GB" smtClean="0"/>
              <a:t>13/06/2019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FE30235-1CEF-4957-A62E-066EBB37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5BB0E4C-217E-4C7C-AD26-B73540352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6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E5DF6-7D61-42E8-96BE-2130BA274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2FDB16-0DDE-40C8-8B5D-F2BAE43C8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A9908-7084-4FCF-9D7C-73C998E937F2}" type="datetime1">
              <a:rPr lang="en-GB" smtClean="0"/>
              <a:t>13/06/2019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4CCFC5-7705-4202-A83E-CE13F14A5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AFE238-2C5E-4B9E-A22D-6CCFD858F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26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C53FA0C-2453-4234-837C-1202309EE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B974F-A7D8-47AC-A069-FF8055855B52}" type="datetime1">
              <a:rPr lang="en-GB" smtClean="0"/>
              <a:t>13/06/2019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9188081-3C64-44D3-80DE-F62073C6E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E16134D-9676-4F6D-8C41-5F1E40B86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914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19A56A-D722-48A1-A698-27A438C1F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6BB61F-BBA9-449C-95D3-129CD3DD4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704569-D743-4209-9BFE-1AE51CE2A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762CA12-3C6C-434D-B1A7-DC7EC37AF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0B5A7-CCF9-4D58-9D12-EC2B57143D78}" type="datetime1">
              <a:rPr lang="en-GB" smtClean="0"/>
              <a:t>13/06/2019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F38B3D-3C64-4D7A-AE07-00CEBFAC2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AFD03C-BCE3-479D-B4D3-29D43AD2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795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776A0C-B9AD-4204-90FD-0EFEBDE7E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9060D8C-1B14-46E8-8772-0BA796A7CE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D309D4-87D6-49FE-9946-735D2B35B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B2671A-4049-47EA-B0A7-A96EAF8F9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B12A9-122F-45A9-BFB8-A0D58B4ED489}" type="datetime1">
              <a:rPr lang="en-GB" smtClean="0"/>
              <a:t>13/06/2019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9DD825-9AF0-4718-9C6A-20120EB28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AFD1E8-EAFF-418E-A299-F4A39D405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78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59384C4-292C-4A76-99B8-85031E5DF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E6706E-ED3F-40AE-9916-29FF4F5E78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F0354A-1480-49FE-BCAA-18E029E5B7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03BFC-5847-4F55-81DA-A6E061F24991}" type="datetime1">
              <a:rPr lang="en-GB" smtClean="0"/>
              <a:t>13/06/2019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642DDC-38CA-4E18-8E3A-E9CABDA28F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22BE50-7AB3-4AE0-BD9D-DB2822E833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8BF2B-F00E-4C7D-8864-58A8C052652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399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997B2B6-E7BF-4AA8-99E2-C79113F1D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742" y="1227151"/>
            <a:ext cx="3688080" cy="368808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62D65A68-06A7-4CB9-A3C5-ED52F9A6F3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1658" y="1237090"/>
            <a:ext cx="4927600" cy="3429000"/>
          </a:xfrm>
          <a:prstGeom prst="rect">
            <a:avLst/>
          </a:prstGeom>
        </p:spPr>
      </p:pic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30336DC9-4B06-44EB-8839-02936D72D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z="2800" smtClean="0"/>
              <a:t>1</a:t>
            </a:fld>
            <a:endParaRPr lang="en-GB" sz="28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9BF04AC-143C-43BD-B5AF-5B8D98BE6D9F}"/>
              </a:ext>
            </a:extLst>
          </p:cNvPr>
          <p:cNvSpPr txBox="1"/>
          <p:nvPr/>
        </p:nvSpPr>
        <p:spPr>
          <a:xfrm>
            <a:off x="1402742" y="5075583"/>
            <a:ext cx="358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Système de Ptolémée</a:t>
            </a:r>
            <a:endParaRPr lang="en-GB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9FAB828F-02CB-462F-AB78-E2E3B48B7E46}"/>
              </a:ext>
            </a:extLst>
          </p:cNvPr>
          <p:cNvSpPr txBox="1"/>
          <p:nvPr/>
        </p:nvSpPr>
        <p:spPr>
          <a:xfrm>
            <a:off x="6535420" y="4896679"/>
            <a:ext cx="358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Système Héliocentrique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445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F7D53BDB-E5AA-4B69-86A1-E8F1D569F1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502" y="496394"/>
            <a:ext cx="5401429" cy="5096586"/>
          </a:xfrm>
          <a:prstGeom prst="rect">
            <a:avLst/>
          </a:prstGeom>
        </p:spPr>
      </p:pic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88AF74-E674-4F48-9F36-F6297A5C5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8BF2B-F00E-4C7D-8864-58A8C0526524}" type="slidenum">
              <a:rPr lang="en-GB" sz="2800" smtClean="0"/>
              <a:t>2</a:t>
            </a:fld>
            <a:endParaRPr lang="en-GB" sz="2800"/>
          </a:p>
        </p:txBody>
      </p:sp>
    </p:spTree>
    <p:extLst>
      <p:ext uri="{BB962C8B-B14F-4D97-AF65-F5344CB8AC3E}">
        <p14:creationId xmlns:p14="http://schemas.microsoft.com/office/powerpoint/2010/main" val="27550914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</Words>
  <Application>Microsoft Office PowerPoint</Application>
  <PresentationFormat>Grand écran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 Labarrière</dc:creator>
  <cp:lastModifiedBy>Luc Labarrière</cp:lastModifiedBy>
  <cp:revision>4</cp:revision>
  <dcterms:created xsi:type="dcterms:W3CDTF">2019-06-13T15:02:23Z</dcterms:created>
  <dcterms:modified xsi:type="dcterms:W3CDTF">2019-06-13T16:34:52Z</dcterms:modified>
</cp:coreProperties>
</file>