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1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33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92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97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50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25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44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03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28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13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08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7CB27-1399-4D69-9DAE-19A28D21AEB4}" type="datetimeFigureOut">
              <a:rPr lang="fr-FR" smtClean="0"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50798-8483-43D1-B082-A49BFA336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21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96636" y="84571"/>
            <a:ext cx="10515600" cy="788266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Microscope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896" y="1407101"/>
            <a:ext cx="6005080" cy="4277088"/>
          </a:xfrm>
        </p:spPr>
      </p:pic>
    </p:spTree>
    <p:extLst>
      <p:ext uri="{BB962C8B-B14F-4D97-AF65-F5344CB8AC3E}">
        <p14:creationId xmlns:p14="http://schemas.microsoft.com/office/powerpoint/2010/main" val="328993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9653"/>
            <a:ext cx="10515600" cy="59083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Télescope de Newton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8" y="810492"/>
            <a:ext cx="10133483" cy="5720713"/>
          </a:xfrm>
        </p:spPr>
      </p:pic>
    </p:spTree>
    <p:extLst>
      <p:ext uri="{BB962C8B-B14F-4D97-AF65-F5344CB8AC3E}">
        <p14:creationId xmlns:p14="http://schemas.microsoft.com/office/powerpoint/2010/main" val="1254794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809" y="0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Profondeur de champ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086" y="632402"/>
            <a:ext cx="9473046" cy="7031687"/>
          </a:xfrm>
        </p:spPr>
      </p:pic>
    </p:spTree>
    <p:extLst>
      <p:ext uri="{BB962C8B-B14F-4D97-AF65-F5344CB8AC3E}">
        <p14:creationId xmlns:p14="http://schemas.microsoft.com/office/powerpoint/2010/main" val="246889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15744"/>
            <a:ext cx="10515600" cy="53888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 de résolution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82" y="789708"/>
            <a:ext cx="8280915" cy="6068291"/>
          </a:xfrm>
        </p:spPr>
      </p:pic>
    </p:spTree>
    <p:extLst>
      <p:ext uri="{BB962C8B-B14F-4D97-AF65-F5344CB8AC3E}">
        <p14:creationId xmlns:p14="http://schemas.microsoft.com/office/powerpoint/2010/main" val="3206735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</Words>
  <Application>Microsoft Office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Thème Office</vt:lpstr>
      <vt:lpstr>Microscope</vt:lpstr>
      <vt:lpstr>Télescope de Newton</vt:lpstr>
      <vt:lpstr>Profondeur de champ</vt:lpstr>
      <vt:lpstr>Limite de résolution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Microscope</dc:title>
  <dc:creator>Angéline Morel</dc:creator>
  <cp:lastModifiedBy>Angéline Morel</cp:lastModifiedBy>
  <cp:revision>6</cp:revision>
  <dcterms:created xsi:type="dcterms:W3CDTF">2019-04-12T13:28:03Z</dcterms:created>
  <dcterms:modified xsi:type="dcterms:W3CDTF">2019-04-12T14:16:54Z</dcterms:modified>
</cp:coreProperties>
</file>