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51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4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2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0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5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1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4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F0BC-C30F-4CAA-B1D2-8E339C0E2B9E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C118-A39A-4B4A-BB0F-264088F35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8089"/>
            <a:ext cx="10515600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Représentation spatiale onde plane progressive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sinusoidale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96" y="893619"/>
            <a:ext cx="7136813" cy="5941653"/>
          </a:xfrm>
        </p:spPr>
      </p:pic>
    </p:spTree>
    <p:extLst>
      <p:ext uri="{BB962C8B-B14F-4D97-AF65-F5344CB8AC3E}">
        <p14:creationId xmlns:p14="http://schemas.microsoft.com/office/powerpoint/2010/main" val="10082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84571"/>
            <a:ext cx="10515600" cy="840220"/>
          </a:xfrm>
        </p:spPr>
        <p:txBody>
          <a:bodyPr/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Brewster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94" y="797490"/>
            <a:ext cx="7185314" cy="6060510"/>
          </a:xfrm>
        </p:spPr>
      </p:pic>
    </p:spTree>
    <p:extLst>
      <p:ext uri="{BB962C8B-B14F-4D97-AF65-F5344CB8AC3E}">
        <p14:creationId xmlns:p14="http://schemas.microsoft.com/office/powerpoint/2010/main" val="39709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073" y="115743"/>
            <a:ext cx="10515600" cy="819439"/>
          </a:xfrm>
        </p:spPr>
        <p:txBody>
          <a:bodyPr/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Polarisation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réflexion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4" y="1353764"/>
            <a:ext cx="8888990" cy="5230969"/>
          </a:xfrm>
        </p:spPr>
      </p:pic>
    </p:spTree>
    <p:extLst>
      <p:ext uri="{BB962C8B-B14F-4D97-AF65-F5344CB8AC3E}">
        <p14:creationId xmlns:p14="http://schemas.microsoft.com/office/powerpoint/2010/main" val="269859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7697"/>
            <a:ext cx="10515600" cy="5700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Polarimètre de Laurent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5" y="167697"/>
            <a:ext cx="2733044" cy="239961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29" y="1954656"/>
            <a:ext cx="9459161" cy="46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591" y="0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Cristaux liquides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57" y="997528"/>
            <a:ext cx="5971743" cy="5559899"/>
          </a:xfrm>
        </p:spPr>
      </p:pic>
    </p:spTree>
    <p:extLst>
      <p:ext uri="{BB962C8B-B14F-4D97-AF65-F5344CB8AC3E}">
        <p14:creationId xmlns:p14="http://schemas.microsoft.com/office/powerpoint/2010/main" val="1066765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17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Représentation spatiale onde plane progressive sinusoidale</vt:lpstr>
      <vt:lpstr>Angle de Brewster</vt:lpstr>
      <vt:lpstr>Polarisation par réflexion</vt:lpstr>
      <vt:lpstr>Polarimètre de Laurent</vt:lpstr>
      <vt:lpstr>Cristaux liquides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Angéline Morel</dc:creator>
  <cp:lastModifiedBy>Angéline Morel</cp:lastModifiedBy>
  <cp:revision>6</cp:revision>
  <dcterms:created xsi:type="dcterms:W3CDTF">2019-05-08T16:36:48Z</dcterms:created>
  <dcterms:modified xsi:type="dcterms:W3CDTF">2019-05-09T21:03:53Z</dcterms:modified>
</cp:coreProperties>
</file>