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BC3A1-F776-4E7D-A240-25B024F720D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98648-6D8E-42E1-94B6-B9C10418D9E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6802-376C-46C6-8D4E-1A7886C54F21}" type="datetime1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5626-BE8C-40EB-BF77-DF052103F678}" type="datetime1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AA89-2322-485F-9CC1-00169DBD1A2E}" type="datetime1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5209-DB51-4C4B-ACC1-AB7944DAF285}" type="datetime1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0B66-EFBC-4141-A741-4FAFD646492B}" type="datetime1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1C00-2368-4EDB-AF34-3405F14F9DD2}" type="datetime1">
              <a:rPr lang="fr-FR" smtClean="0"/>
              <a:t>05/06/2019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EF3D-73AC-4608-9BD4-ED10EE161D72}" type="datetime1">
              <a:rPr lang="fr-FR" smtClean="0"/>
              <a:t>05/06/2019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530B-C50A-45B4-B0B3-FDB6FEFBAA35}" type="datetime1">
              <a:rPr lang="fr-FR" smtClean="0"/>
              <a:t>05/06/2019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9326-351E-4719-96C4-214A70E12E82}" type="datetime1">
              <a:rPr lang="fr-FR" smtClean="0"/>
              <a:t>05/06/2019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623B-FFF2-46BF-A005-0E3AD5FBB01E}" type="datetime1">
              <a:rPr lang="fr-FR" smtClean="0"/>
              <a:t>05/06/2019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E81-36A3-482F-B39C-FB3BF0A84362}" type="datetime1">
              <a:rPr lang="fr-FR" smtClean="0"/>
              <a:t>05/06/2019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09ACD-0CC7-4351-B492-75504B86A20B}" type="datetime1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4467-B56C-42F1-A545-A13080BAFDD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Osmométrie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736"/>
            <a:ext cx="7215237" cy="450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714348" y="621508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Chimie et physico-chimie des polymères, Michel </a:t>
            </a:r>
            <a:r>
              <a:rPr lang="fr-FR" dirty="0" err="1" smtClean="0"/>
              <a:t>Fontanille</a:t>
            </a:r>
            <a:r>
              <a:rPr lang="fr-FR" dirty="0" smtClean="0"/>
              <a:t> p 138c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Viscosimétrie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6715172" cy="468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4467-B56C-42F1-A545-A13080BAFDD0}" type="slidenum">
              <a:rPr lang="fr-FR" smtClean="0"/>
              <a:t>2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14348" y="621508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Chimie et physico-chimie des polymères, Michel </a:t>
            </a:r>
            <a:r>
              <a:rPr lang="fr-FR" dirty="0" err="1" smtClean="0"/>
              <a:t>Fontanille</a:t>
            </a:r>
            <a:r>
              <a:rPr lang="fr-FR" dirty="0" smtClean="0"/>
              <a:t> p 167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</Words>
  <Application>Microsoft Office PowerPoint</Application>
  <PresentationFormat>Affichage à l'écran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Osmométrie</vt:lpstr>
      <vt:lpstr>Viscosimétrie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Osmométrie</dc:title>
  <dc:creator>Laura Verin</dc:creator>
  <cp:lastModifiedBy>Laura Verin</cp:lastModifiedBy>
  <cp:revision>2</cp:revision>
  <dcterms:created xsi:type="dcterms:W3CDTF">2019-06-05T16:58:52Z</dcterms:created>
  <dcterms:modified xsi:type="dcterms:W3CDTF">2019-06-05T17:48:56Z</dcterms:modified>
</cp:coreProperties>
</file>