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20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821CD-26F2-4373-BC5D-4449170FF3E8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87A8D-FB02-411D-967D-4B4AF0F764E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Indice de </a:t>
            </a:r>
            <a:r>
              <a:rPr lang="fr-FR" dirty="0" err="1" smtClean="0"/>
              <a:t>polymolécularité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428736"/>
            <a:ext cx="4838723" cy="461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428860" y="59293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Source : De </a:t>
            </a:r>
            <a:r>
              <a:rPr lang="fr-FR" dirty="0"/>
              <a:t>la macromolécule au matériau polymère </a:t>
            </a:r>
            <a:r>
              <a:rPr lang="fr-FR" dirty="0" err="1"/>
              <a:t>Halary</a:t>
            </a:r>
            <a:r>
              <a:rPr lang="fr-FR" dirty="0"/>
              <a:t>-</a:t>
            </a:r>
            <a:r>
              <a:rPr lang="fr-FR" dirty="0" err="1"/>
              <a:t>Lauprêtre</a:t>
            </a:r>
            <a:r>
              <a:rPr lang="fr-FR" dirty="0"/>
              <a:t> </a:t>
            </a:r>
            <a:r>
              <a:rPr lang="fr-FR" dirty="0" smtClean="0"/>
              <a:t>p90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de gel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8183899" cy="3028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428860" y="59293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Source : De </a:t>
            </a:r>
            <a:r>
              <a:rPr lang="fr-FR" dirty="0"/>
              <a:t>la macromolécule au matériau polymère </a:t>
            </a:r>
            <a:r>
              <a:rPr lang="fr-FR" dirty="0" err="1"/>
              <a:t>Halary</a:t>
            </a:r>
            <a:r>
              <a:rPr lang="fr-FR" dirty="0"/>
              <a:t>-</a:t>
            </a:r>
            <a:r>
              <a:rPr lang="fr-FR" dirty="0" err="1"/>
              <a:t>Lauprêtre</a:t>
            </a:r>
            <a:r>
              <a:rPr lang="fr-FR" dirty="0"/>
              <a:t> </a:t>
            </a:r>
            <a:r>
              <a:rPr lang="fr-FR" dirty="0" smtClean="0"/>
              <a:t>p33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Effet </a:t>
            </a:r>
            <a:r>
              <a:rPr lang="fr-FR" dirty="0" err="1" smtClean="0"/>
              <a:t>Trommsdorff</a:t>
            </a:r>
            <a:endParaRPr lang="fr-F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85926"/>
            <a:ext cx="5753128" cy="365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428860" y="592933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Source : De </a:t>
            </a:r>
            <a:r>
              <a:rPr lang="fr-FR" dirty="0"/>
              <a:t>la macromolécule au matériau polymère </a:t>
            </a:r>
            <a:r>
              <a:rPr lang="fr-FR" dirty="0" err="1"/>
              <a:t>Halary</a:t>
            </a:r>
            <a:r>
              <a:rPr lang="fr-FR" dirty="0"/>
              <a:t>-</a:t>
            </a:r>
            <a:r>
              <a:rPr lang="fr-FR" dirty="0" err="1"/>
              <a:t>Lauprêtre</a:t>
            </a:r>
            <a:r>
              <a:rPr lang="fr-FR" dirty="0"/>
              <a:t> </a:t>
            </a:r>
            <a:r>
              <a:rPr lang="fr-FR" dirty="0" smtClean="0"/>
              <a:t>p45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38</Words>
  <Application>Microsoft Office PowerPoint</Application>
  <PresentationFormat>Affichage à l'écran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Indice de polymolécularité</vt:lpstr>
      <vt:lpstr>Point de gel</vt:lpstr>
      <vt:lpstr>Effet Trommsdorff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de gel</dc:title>
  <dc:creator>Laura Verin</dc:creator>
  <cp:lastModifiedBy>Laura Verin</cp:lastModifiedBy>
  <cp:revision>4</cp:revision>
  <dcterms:created xsi:type="dcterms:W3CDTF">2019-05-26T17:57:52Z</dcterms:created>
  <dcterms:modified xsi:type="dcterms:W3CDTF">2019-05-26T21:18:00Z</dcterms:modified>
</cp:coreProperties>
</file>