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9" r:id="rId4"/>
    <p:sldId id="265" r:id="rId5"/>
    <p:sldId id="264" r:id="rId6"/>
    <p:sldId id="260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140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5899-FA65-4E39-BE7D-53E28B4B1C0E}" type="datetimeFigureOut">
              <a:rPr lang="fr-FR" smtClean="0"/>
              <a:pPr/>
              <a:t>01/06/2019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3919-D68C-43E2-B4AE-698C448EF2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5899-FA65-4E39-BE7D-53E28B4B1C0E}" type="datetimeFigureOut">
              <a:rPr lang="fr-FR" smtClean="0"/>
              <a:pPr/>
              <a:t>01/06/2019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3919-D68C-43E2-B4AE-698C448EF2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5899-FA65-4E39-BE7D-53E28B4B1C0E}" type="datetimeFigureOut">
              <a:rPr lang="fr-FR" smtClean="0"/>
              <a:pPr/>
              <a:t>01/06/2019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3919-D68C-43E2-B4AE-698C448EF2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5899-FA65-4E39-BE7D-53E28B4B1C0E}" type="datetimeFigureOut">
              <a:rPr lang="fr-FR" smtClean="0"/>
              <a:pPr/>
              <a:t>01/06/2019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3919-D68C-43E2-B4AE-698C448EF2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5899-FA65-4E39-BE7D-53E28B4B1C0E}" type="datetimeFigureOut">
              <a:rPr lang="fr-FR" smtClean="0"/>
              <a:pPr/>
              <a:t>01/06/2019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3919-D68C-43E2-B4AE-698C448EF2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5899-FA65-4E39-BE7D-53E28B4B1C0E}" type="datetimeFigureOut">
              <a:rPr lang="fr-FR" smtClean="0"/>
              <a:pPr/>
              <a:t>01/06/2019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3919-D68C-43E2-B4AE-698C448EF2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5899-FA65-4E39-BE7D-53E28B4B1C0E}" type="datetimeFigureOut">
              <a:rPr lang="fr-FR" smtClean="0"/>
              <a:pPr/>
              <a:t>01/06/2019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3919-D68C-43E2-B4AE-698C448EF2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5899-FA65-4E39-BE7D-53E28B4B1C0E}" type="datetimeFigureOut">
              <a:rPr lang="fr-FR" smtClean="0"/>
              <a:pPr/>
              <a:t>01/06/2019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3919-D68C-43E2-B4AE-698C448EF2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5899-FA65-4E39-BE7D-53E28B4B1C0E}" type="datetimeFigureOut">
              <a:rPr lang="fr-FR" smtClean="0"/>
              <a:pPr/>
              <a:t>01/06/2019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3919-D68C-43E2-B4AE-698C448EF2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5899-FA65-4E39-BE7D-53E28B4B1C0E}" type="datetimeFigureOut">
              <a:rPr lang="fr-FR" smtClean="0"/>
              <a:pPr/>
              <a:t>01/06/2019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3919-D68C-43E2-B4AE-698C448EF2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5899-FA65-4E39-BE7D-53E28B4B1C0E}" type="datetimeFigureOut">
              <a:rPr lang="fr-FR" smtClean="0"/>
              <a:pPr/>
              <a:t>01/06/2019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3919-D68C-43E2-B4AE-698C448EF2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95899-FA65-4E39-BE7D-53E28B4B1C0E}" type="datetimeFigureOut">
              <a:rPr lang="fr-FR" smtClean="0"/>
              <a:pPr/>
              <a:t>01/06/2019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B3919-D68C-43E2-B4AE-698C448EF2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I.1. Addition nucléophile</a:t>
            </a:r>
            <a:endParaRPr lang="fr-FR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357298"/>
            <a:ext cx="8162568" cy="4500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1357290" y="6286520"/>
            <a:ext cx="60721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Source  :  </a:t>
            </a:r>
            <a:r>
              <a:rPr lang="fr-FR" dirty="0" err="1" smtClean="0"/>
              <a:t>Clayden</a:t>
            </a:r>
            <a:r>
              <a:rPr lang="fr-FR" dirty="0" smtClean="0"/>
              <a:t>, </a:t>
            </a:r>
            <a:r>
              <a:rPr lang="fr-FR" dirty="0" err="1" smtClean="0"/>
              <a:t>Greeves</a:t>
            </a:r>
            <a:r>
              <a:rPr lang="fr-FR" dirty="0" smtClean="0"/>
              <a:t>, Warren, </a:t>
            </a:r>
            <a:r>
              <a:rPr lang="fr-FR" i="1" dirty="0" err="1" smtClean="0"/>
              <a:t>Organic</a:t>
            </a:r>
            <a:r>
              <a:rPr lang="fr-FR" i="1" dirty="0" smtClean="0"/>
              <a:t> </a:t>
            </a:r>
            <a:r>
              <a:rPr lang="fr-FR" i="1" dirty="0" err="1" smtClean="0"/>
              <a:t>Chemistry</a:t>
            </a:r>
            <a:r>
              <a:rPr lang="fr-FR" i="1" dirty="0" smtClean="0"/>
              <a:t>, </a:t>
            </a:r>
            <a:r>
              <a:rPr lang="fr-FR" dirty="0" smtClean="0"/>
              <a:t>p 1227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I.3. </a:t>
            </a:r>
            <a:r>
              <a:rPr lang="fr-FR" dirty="0" err="1" smtClean="0"/>
              <a:t>Cycloaddition</a:t>
            </a:r>
            <a:endParaRPr lang="fr-F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500174"/>
            <a:ext cx="7156742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3286124"/>
            <a:ext cx="4143404" cy="3129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ZoneTexte 5"/>
          <p:cNvSpPr txBox="1"/>
          <p:nvPr/>
        </p:nvSpPr>
        <p:spPr>
          <a:xfrm>
            <a:off x="5143504" y="4500570"/>
            <a:ext cx="35004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Source : </a:t>
            </a:r>
            <a:r>
              <a:rPr lang="fr-FR" dirty="0" err="1" smtClean="0"/>
              <a:t>Chaquin</a:t>
            </a:r>
            <a:r>
              <a:rPr lang="fr-FR" dirty="0" smtClean="0"/>
              <a:t>, </a:t>
            </a:r>
            <a:r>
              <a:rPr lang="fr-FR" dirty="0" err="1" smtClean="0"/>
              <a:t>Volatron</a:t>
            </a:r>
            <a:r>
              <a:rPr lang="fr-FR" dirty="0" smtClean="0"/>
              <a:t>, </a:t>
            </a:r>
            <a:r>
              <a:rPr lang="fr-FR" i="1" dirty="0" smtClean="0"/>
              <a:t>Chimie organique une approche </a:t>
            </a:r>
            <a:r>
              <a:rPr lang="fr-FR" i="1" dirty="0" err="1" smtClean="0"/>
              <a:t>orbitalaire</a:t>
            </a:r>
            <a:r>
              <a:rPr lang="fr-FR" i="1" dirty="0" smtClean="0"/>
              <a:t>, </a:t>
            </a:r>
            <a:r>
              <a:rPr lang="fr-FR" dirty="0" smtClean="0"/>
              <a:t> p136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II.2.a. Hydrures chiraux de </a:t>
            </a:r>
            <a:r>
              <a:rPr lang="fr-FR" dirty="0" err="1" smtClean="0"/>
              <a:t>Noyori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34026" r="22490" b="21711"/>
          <a:stretch>
            <a:fillRect/>
          </a:stretch>
        </p:blipFill>
        <p:spPr bwMode="auto">
          <a:xfrm>
            <a:off x="1142976" y="1285860"/>
            <a:ext cx="5214974" cy="527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ZoneTexte 6"/>
          <p:cNvSpPr txBox="1"/>
          <p:nvPr/>
        </p:nvSpPr>
        <p:spPr>
          <a:xfrm>
            <a:off x="6286512" y="5000636"/>
            <a:ext cx="26431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Source : Bruckner, </a:t>
            </a:r>
            <a:r>
              <a:rPr lang="fr-FR" i="1" dirty="0" err="1" smtClean="0"/>
              <a:t>Organic</a:t>
            </a:r>
            <a:r>
              <a:rPr lang="fr-FR" i="1" dirty="0" smtClean="0"/>
              <a:t> </a:t>
            </a:r>
            <a:r>
              <a:rPr lang="fr-FR" i="1" dirty="0" err="1" smtClean="0"/>
              <a:t>Mechanisms</a:t>
            </a:r>
            <a:r>
              <a:rPr lang="fr-FR" i="1" dirty="0" smtClean="0"/>
              <a:t>, </a:t>
            </a:r>
            <a:r>
              <a:rPr lang="fr-FR" dirty="0" smtClean="0"/>
              <a:t>3rd </a:t>
            </a:r>
            <a:r>
              <a:rPr lang="fr-FR" dirty="0" err="1" smtClean="0"/>
              <a:t>edition</a:t>
            </a:r>
            <a:r>
              <a:rPr lang="fr-FR" i="1" dirty="0" smtClean="0"/>
              <a:t> </a:t>
            </a:r>
            <a:r>
              <a:rPr lang="fr-FR" dirty="0" smtClean="0"/>
              <a:t>p 422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II.2.a. </a:t>
            </a:r>
            <a:r>
              <a:rPr lang="fr-FR" dirty="0" err="1" smtClean="0"/>
              <a:t>Oxazaborolidine</a:t>
            </a:r>
            <a:r>
              <a:rPr lang="fr-FR" dirty="0" smtClean="0"/>
              <a:t> de Corey</a:t>
            </a:r>
            <a:endParaRPr lang="fr-F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00174"/>
            <a:ext cx="8190342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oneTexte 4"/>
          <p:cNvSpPr txBox="1"/>
          <p:nvPr/>
        </p:nvSpPr>
        <p:spPr>
          <a:xfrm>
            <a:off x="857224" y="6143644"/>
            <a:ext cx="742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Source : Bruckner, </a:t>
            </a:r>
            <a:r>
              <a:rPr lang="fr-FR" i="1" dirty="0" err="1" smtClean="0"/>
              <a:t>Organic</a:t>
            </a:r>
            <a:r>
              <a:rPr lang="fr-FR" i="1" dirty="0" smtClean="0"/>
              <a:t> </a:t>
            </a:r>
            <a:r>
              <a:rPr lang="fr-FR" i="1" dirty="0" err="1" smtClean="0"/>
              <a:t>Mechanisms</a:t>
            </a:r>
            <a:r>
              <a:rPr lang="fr-FR" i="1" dirty="0" smtClean="0"/>
              <a:t>, </a:t>
            </a:r>
            <a:r>
              <a:rPr lang="fr-FR" dirty="0" smtClean="0"/>
              <a:t>3rd </a:t>
            </a:r>
            <a:r>
              <a:rPr lang="fr-FR" dirty="0" err="1" smtClean="0"/>
              <a:t>edition</a:t>
            </a:r>
            <a:r>
              <a:rPr lang="fr-FR" i="1" dirty="0" smtClean="0"/>
              <a:t> </a:t>
            </a:r>
            <a:r>
              <a:rPr lang="fr-FR" dirty="0" smtClean="0"/>
              <a:t>p 425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II.2.b. </a:t>
            </a:r>
            <a:r>
              <a:rPr lang="fr-FR" dirty="0" err="1" smtClean="0"/>
              <a:t>Hydroboration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II.2.c </a:t>
            </a:r>
            <a:r>
              <a:rPr lang="fr-FR" dirty="0" err="1" smtClean="0"/>
              <a:t>Époxydation</a:t>
            </a:r>
            <a:r>
              <a:rPr lang="fr-FR" dirty="0" smtClean="0"/>
              <a:t> de </a:t>
            </a:r>
            <a:r>
              <a:rPr lang="fr-FR" dirty="0" err="1" smtClean="0"/>
              <a:t>Sharpless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142984"/>
            <a:ext cx="7786742" cy="2406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3500439"/>
            <a:ext cx="7786742" cy="281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ZoneTexte 5"/>
          <p:cNvSpPr txBox="1"/>
          <p:nvPr/>
        </p:nvSpPr>
        <p:spPr>
          <a:xfrm>
            <a:off x="1428728" y="6286520"/>
            <a:ext cx="6072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Source  :  </a:t>
            </a:r>
            <a:r>
              <a:rPr lang="fr-FR" dirty="0" err="1" smtClean="0"/>
              <a:t>Clayden</a:t>
            </a:r>
            <a:r>
              <a:rPr lang="fr-FR" dirty="0" smtClean="0"/>
              <a:t>, </a:t>
            </a:r>
            <a:r>
              <a:rPr lang="fr-FR" dirty="0" err="1" smtClean="0"/>
              <a:t>Greeves</a:t>
            </a:r>
            <a:r>
              <a:rPr lang="fr-FR" dirty="0" smtClean="0"/>
              <a:t>, Warren, </a:t>
            </a:r>
            <a:r>
              <a:rPr lang="fr-FR" i="1" dirty="0" err="1" smtClean="0"/>
              <a:t>Organic</a:t>
            </a:r>
            <a:r>
              <a:rPr lang="fr-FR" i="1" dirty="0" smtClean="0"/>
              <a:t> </a:t>
            </a:r>
            <a:r>
              <a:rPr lang="fr-FR" i="1" dirty="0" err="1" smtClean="0"/>
              <a:t>Chemistry</a:t>
            </a:r>
            <a:r>
              <a:rPr lang="fr-FR" i="1" dirty="0" smtClean="0"/>
              <a:t>, </a:t>
            </a:r>
            <a:r>
              <a:rPr lang="fr-FR" dirty="0" smtClean="0"/>
              <a:t>p 1243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3205</TotalTime>
  <Words>86</Words>
  <Application>Microsoft Office PowerPoint</Application>
  <PresentationFormat>Affichage à l'écran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I.1. Addition nucléophile</vt:lpstr>
      <vt:lpstr>I.3. Cycloaddition</vt:lpstr>
      <vt:lpstr>II.2.a. Hydrures chiraux de Noyori</vt:lpstr>
      <vt:lpstr>II.2.a. Oxazaborolidine de Corey</vt:lpstr>
      <vt:lpstr>II.2.b. Hydroboration</vt:lpstr>
      <vt:lpstr>II.2.c Époxydation de Sharpless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II.3.a. Oxazaborolidine de Corey</dc:title>
  <dc:creator>Laura Verin</dc:creator>
  <cp:lastModifiedBy>Laura Verin</cp:lastModifiedBy>
  <cp:revision>9</cp:revision>
  <dcterms:created xsi:type="dcterms:W3CDTF">2019-03-31T15:54:42Z</dcterms:created>
  <dcterms:modified xsi:type="dcterms:W3CDTF">2019-06-01T10:02:41Z</dcterms:modified>
</cp:coreProperties>
</file>