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E519D-B438-41E2-BC25-E51B867CA538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86C50-88D7-4C00-996C-377777553FD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901A-1C84-4B91-890A-8F00A925A1A2}" type="datetime1">
              <a:rPr lang="fr-FR" smtClean="0"/>
              <a:t>22/05/2019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B346-17C8-4452-A5FC-A6AAFEDA73D7}" type="datetime1">
              <a:rPr lang="fr-FR" smtClean="0"/>
              <a:t>22/05/2019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170DD-C0D2-4A9D-9EE6-BC19EFBB1310}" type="datetime1">
              <a:rPr lang="fr-FR" smtClean="0"/>
              <a:t>22/05/2019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1902-4FF5-476E-BFAB-502B00626EAB}" type="datetime1">
              <a:rPr lang="fr-FR" smtClean="0"/>
              <a:t>22/05/2019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804E-E87C-4911-BE07-EA291395468E}" type="datetime1">
              <a:rPr lang="fr-FR" smtClean="0"/>
              <a:t>22/05/2019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45B8-26B4-463C-837B-44BFA1F30F68}" type="datetime1">
              <a:rPr lang="fr-FR" smtClean="0"/>
              <a:t>22/05/2019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876E-958C-4B06-96B6-CFB07833AE0A}" type="datetime1">
              <a:rPr lang="fr-FR" smtClean="0"/>
              <a:t>22/05/2019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C98A-EADF-4230-B762-C699F7EE02DD}" type="datetime1">
              <a:rPr lang="fr-FR" smtClean="0"/>
              <a:t>22/05/2019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0A9F-CAB2-4B64-8305-A4B2F8A7B883}" type="datetime1">
              <a:rPr lang="fr-FR" smtClean="0"/>
              <a:t>22/05/2019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B01A-D094-478F-8508-CBFB19BF5BB8}" type="datetime1">
              <a:rPr lang="fr-FR" smtClean="0"/>
              <a:t>22/05/2019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AFFE-41F5-48F4-A518-A02107158CBA}" type="datetime1">
              <a:rPr lang="fr-FR" smtClean="0"/>
              <a:t>22/05/2019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D5BF8-32A6-4EAC-A22A-C10EAA19211F}" type="datetime1">
              <a:rPr lang="fr-FR" smtClean="0"/>
              <a:t>22/05/2019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B510C-4679-4763-B52E-35AA2DC0AEC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Différentes chromatographies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1</a:t>
            </a:fld>
            <a:endParaRPr lang="fr-F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8684091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1214414" y="5857892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Chimie analytique, </a:t>
            </a:r>
            <a:r>
              <a:rPr lang="fr-FR" dirty="0" err="1" smtClean="0"/>
              <a:t>Skoog</a:t>
            </a:r>
            <a:r>
              <a:rPr lang="fr-FR" dirty="0" smtClean="0"/>
              <a:t> (p862)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Elution</a:t>
            </a:r>
            <a:endParaRPr lang="fr-F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4500594" cy="5088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5500694" y="4071942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Chimie analytique, </a:t>
            </a:r>
            <a:r>
              <a:rPr lang="fr-FR" dirty="0" err="1" smtClean="0"/>
              <a:t>Skoog</a:t>
            </a:r>
            <a:r>
              <a:rPr lang="fr-FR" dirty="0" smtClean="0"/>
              <a:t> (p863)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Chromatogramme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3</a:t>
            </a:fld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43050"/>
            <a:ext cx="5214974" cy="1728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5857884" y="2071678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Analyse chimique, </a:t>
            </a:r>
            <a:r>
              <a:rPr lang="fr-FR" dirty="0" err="1" smtClean="0"/>
              <a:t>Rouessac</a:t>
            </a:r>
            <a:r>
              <a:rPr lang="fr-FR" dirty="0" smtClean="0"/>
              <a:t> (p8)</a:t>
            </a:r>
            <a:endParaRPr lang="fr-F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000504"/>
            <a:ext cx="4868025" cy="222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ZoneTexte 7"/>
          <p:cNvSpPr txBox="1"/>
          <p:nvPr/>
        </p:nvSpPr>
        <p:spPr>
          <a:xfrm>
            <a:off x="5715008" y="4857760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Chimie analytique, </a:t>
            </a:r>
            <a:r>
              <a:rPr lang="fr-FR" dirty="0" err="1" smtClean="0"/>
              <a:t>Skoog</a:t>
            </a:r>
            <a:r>
              <a:rPr lang="fr-FR" dirty="0" smtClean="0"/>
              <a:t> (p863)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Méthodes des plateaux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4</a:t>
            </a:fld>
            <a:endParaRPr lang="fr-FR"/>
          </a:p>
        </p:txBody>
      </p:sp>
      <p:pic>
        <p:nvPicPr>
          <p:cNvPr id="7" name="Espace réservé du contenu 6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42984"/>
            <a:ext cx="5072097" cy="300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214818"/>
            <a:ext cx="4714908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/>
          <p:nvPr/>
        </p:nvSpPr>
        <p:spPr>
          <a:xfrm>
            <a:off x="5143504" y="5643578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Méthodes instrumentales d’analyse chimique et applications, </a:t>
            </a:r>
            <a:r>
              <a:rPr lang="fr-FR" dirty="0" err="1" smtClean="0"/>
              <a:t>Burgot</a:t>
            </a:r>
            <a:r>
              <a:rPr lang="fr-FR" dirty="0" smtClean="0"/>
              <a:t> (p18)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Calcul du nombre de plateaux théoriques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10C-4679-4763-B52E-35AA2DC0AEC0}" type="slidenum">
              <a:rPr lang="fr-FR" smtClean="0"/>
              <a:t>5</a:t>
            </a:fld>
            <a:endParaRPr lang="fr-FR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571744"/>
            <a:ext cx="8660797" cy="245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65</Words>
  <Application>Microsoft Office PowerPoint</Application>
  <PresentationFormat>Affichage à l'écran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Différentes chromatographies</vt:lpstr>
      <vt:lpstr>Elution</vt:lpstr>
      <vt:lpstr>Chromatogramme</vt:lpstr>
      <vt:lpstr>Méthodes des plateaux</vt:lpstr>
      <vt:lpstr>Calcul du nombre de plateaux théoriques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Elution et chromatogramme</dc:title>
  <dc:creator>Laura Verin</dc:creator>
  <cp:lastModifiedBy>Laura Verin</cp:lastModifiedBy>
  <cp:revision>5</cp:revision>
  <dcterms:created xsi:type="dcterms:W3CDTF">2019-05-22T15:02:08Z</dcterms:created>
  <dcterms:modified xsi:type="dcterms:W3CDTF">2019-05-22T23:01:00Z</dcterms:modified>
</cp:coreProperties>
</file>