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C9757C-2FF6-432C-86B5-B4CE2D814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C2BDA0-30D9-4640-841B-6B10095BC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82DEDE-6DD4-4845-9574-88533FB65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BE19C5-44C9-4C55-A919-256DF06CA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5E788D-E1FF-460D-A47D-9219A9D3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8B4E0-E895-4A24-A60E-3C00C2C5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9080E2E-3A35-471D-9444-893FDD812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320187-6560-4B79-AD0C-86E7E30AE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8DFBD4-5228-4516-8637-0D16D1D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D2B50C-36A4-42D6-A6F6-914EB5CF6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79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0FAC397-B496-41CE-AB51-ED5FFD716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DA827C-F033-4976-BA22-D37A4B90E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E5BFFD-AC33-4555-AE0F-CE6F1D61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05D17A-CD79-4A66-9E09-9854AECB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130729-D86A-4C87-806C-37B129F82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0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E8CD16-275F-4099-8F0B-F82802BD9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4663A4-1DD3-4420-8738-2DF65FA7C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182417-564B-48F4-90A8-307365AE5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8EC1BF-0DFD-4610-B546-F4AE8AC4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E37328-0E57-49AC-AC08-713ED7AD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2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FE57D1-9CE0-4EFF-97CE-6A3EA2C5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05AC69-0540-4F8E-A5FF-9A377E988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5C7B93-A3F9-4B65-847E-4651017CC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73FE3E-4E6B-4A8F-84FC-73E160C2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EAAD05-1E7D-41EF-9F3A-6BB02E140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4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8840DB-32C8-48E9-AA09-178D8FB37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0FF9E3-1019-41DA-BF41-640ECC20B2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42BF28-7C05-4F1B-9261-55AF24348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D1AB9E-E904-4D4F-A0FF-F23542CD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AF8922-DD71-49E7-A139-F36080E0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1161BC-C239-438E-A9F5-4C078E505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6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4F8B4-F9FB-4BAD-BCC4-43F801C42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4EE3F6-9901-42A4-B47C-619E6C1B0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061481-ECB1-4248-A1C2-30E969A4C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199EC6-311D-4C85-9B2A-484DDCD0B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1F0857-8241-43FB-95A3-5F55AA0EA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EF47F7-2EA4-469B-AA46-3D93B1779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023D590-5D87-44D6-B1D0-F8A2D5E5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E004B23-A376-4508-BE7D-CF30C07E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4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1460A2-7FA9-4336-A416-4FE207115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510E9DB-BC2D-4624-8655-D45722A61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16C5685-2E1F-40FD-A82B-AB9CE22FC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CBCF8F-8360-4606-8D30-A39985AA6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8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83AC98-6F5A-433F-8E7B-44A629A2F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3A6D1CF-EFBD-4820-8C3D-44783CD1D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4DD77A-E8E7-48DB-B23A-D6C11DE8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34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9366FB-F907-4AAB-AFF9-CE96E71B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AFEAB9-ECF2-4282-8DFD-0B11F1CAB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2E1DE7-47B5-458F-84F9-B59361F3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B37261-90FF-4970-9564-5E571F70B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E66B4B-BFE3-4FBB-AD14-D31EBA5F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725383-440F-4A36-A116-1EE68A34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05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0D0F3-0BB6-4824-BAB8-7DA389C9F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8111176-B149-4CC1-93C7-3C8CA5A63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147FFC-21DC-483F-89CC-40A3D1DC7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DF1623-004F-4CFF-8C57-60111A796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07A658-DA27-4410-9E1B-D3D91324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7B453B-13E6-4AF6-911A-A2643606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62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C553FDA-3EA8-4A4B-962E-33A519C5C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7D642D-627E-40F2-84C2-E7C63F5D2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4201E6-F1F9-46BD-A643-89C313E04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585D-86CB-4DEE-A9AC-65F0506B2EFF}" type="datetimeFigureOut">
              <a:rPr lang="en-GB" smtClean="0"/>
              <a:t>31/05/2019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3607C1-84BF-4A73-A352-CCB222A79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CA6EA1-44A7-4A22-B290-7BB0ED54C0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04D2F-26AB-4CE9-9EF7-8975C6433E5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78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85FBA8E-4CCE-4A57-BFE6-51CDEFEE9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89" y="911340"/>
            <a:ext cx="10696222" cy="384619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18A1894-4683-45C5-B809-02D00FF0EE36}"/>
              </a:ext>
            </a:extLst>
          </p:cNvPr>
          <p:cNvSpPr txBox="1"/>
          <p:nvPr/>
        </p:nvSpPr>
        <p:spPr>
          <a:xfrm>
            <a:off x="808383" y="4956313"/>
            <a:ext cx="1060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Chimie disséquée à l’usage des BIO – COIFFIER, VERDIER, BRICE-PROFETA, page 238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03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06D081A-9DC8-4B9C-B53D-DD5215EF3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76" y="1965425"/>
            <a:ext cx="3653621" cy="294985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7EA8ED4-D59B-4ABB-B808-0214BE02B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184" y="2099848"/>
            <a:ext cx="3568058" cy="28121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E9DC427-4B9C-4FDB-A7F1-C8D36FD612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004" y="2099849"/>
            <a:ext cx="3653621" cy="29612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FB457FF-B64E-438F-BFEC-A71776751C26}"/>
              </a:ext>
            </a:extLst>
          </p:cNvPr>
          <p:cNvSpPr txBox="1"/>
          <p:nvPr/>
        </p:nvSpPr>
        <p:spPr>
          <a:xfrm>
            <a:off x="728870" y="5168348"/>
            <a:ext cx="1073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Chimie-Physique – Atkins et De Paula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5653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 Labarrière</dc:creator>
  <cp:lastModifiedBy>Luc Labarrière</cp:lastModifiedBy>
  <cp:revision>2</cp:revision>
  <dcterms:created xsi:type="dcterms:W3CDTF">2019-05-12T17:34:25Z</dcterms:created>
  <dcterms:modified xsi:type="dcterms:W3CDTF">2019-05-31T15:21:25Z</dcterms:modified>
</cp:coreProperties>
</file>