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BCEBB0-E8DF-4A1C-9E1C-A8D9696D6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EA42CF-706B-4E13-B068-9549E2114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0A7426-6DD7-40AD-B633-736CE0A24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C51D-4A77-4ED2-97E7-92B1B56936B1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6DD7AA-72FE-4F28-8B70-4B4D833F5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6A4BAA-FB3F-4BC7-8A24-EB67614BB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59E-C2DB-485F-910B-8164B275337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170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8B826B-1948-41E7-B3E7-BB4BF452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091A60A-8FEE-4746-8A75-C864604A2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14A6AF-4588-486A-8BD1-56C38B5A9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C51D-4A77-4ED2-97E7-92B1B56936B1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04E456-FB25-4F7D-9E8B-C0D752E70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675778-D9BF-4078-B37D-B6DF3FD20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59E-C2DB-485F-910B-8164B275337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71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70DE7B1-089E-44C3-8948-A98BE9D05B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5A21523-0422-4E89-9253-1BBAF8839F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BC0D31-E311-4C41-A751-71C923C30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C51D-4A77-4ED2-97E7-92B1B56936B1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E5A80C-AC50-4D43-9ED5-26DEA8771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EE90AC-698A-4D53-AF1F-B7140046D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59E-C2DB-485F-910B-8164B275337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88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328E82-2BC5-4F4B-8891-CE7B95FB2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A2B0FC-D109-4C9F-B611-23FC7941E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55351C-0298-4952-A97A-C611D328F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C51D-4A77-4ED2-97E7-92B1B56936B1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37C15B-2B59-4BDE-8EB7-9C66FB6C4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677344-A86A-4002-AED7-A45AB3929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59E-C2DB-485F-910B-8164B275337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42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BCBF45-6E7F-4DD3-8096-36CC2786D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F395CD4-3103-4DD0-A175-2733DF349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FD29E6-29CF-437F-A1F8-CEF9B62D5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C51D-4A77-4ED2-97E7-92B1B56936B1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619DB7-0A8B-4568-95D5-C9E0CA57B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D7EB56-5974-45CA-9927-5D254B6D1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59E-C2DB-485F-910B-8164B275337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626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FB9C09-60DC-41D7-8F19-C1C5B648B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6D2101-50A1-46AA-A91C-AA968DA205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F52AFF8-4E9B-4788-AC25-8D43D58F0F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EB1E03-7980-43B0-8142-1A943DE28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C51D-4A77-4ED2-97E7-92B1B56936B1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5D0E71-FD12-4AE4-86FC-CAC223D8C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C920BC-8E43-4F27-8AD4-E0F4D82A5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59E-C2DB-485F-910B-8164B275337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261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6A67DF-5E04-4433-B018-1F6EFFEE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058A2A2-B817-463F-8630-6B8E08053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83AF14A-AE0B-4C3B-A809-E87FBE95E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05E1E-DD2E-4E02-B75B-BFBE105563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D0FB94-1F52-4E16-B83F-A1A12A680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2F4152-A420-47C1-93BF-5E5554ECD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C51D-4A77-4ED2-97E7-92B1B56936B1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D2BC7A0-B5E5-421D-8BBF-C9B8A4DB5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5527DB4-E372-49CC-9823-F4F1761AB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59E-C2DB-485F-910B-8164B275337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487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7AFB13-8692-499F-90EF-D1C370090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A45CCC2-1BB1-451C-99AB-C1EDC874A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C51D-4A77-4ED2-97E7-92B1B56936B1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69375C1-BB52-4E75-9290-ACC7FBEB6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17EBE0B-8541-4E7E-87E1-DBA84D467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59E-C2DB-485F-910B-8164B275337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16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DDECE69-FD2E-447E-9F59-275B2697B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C51D-4A77-4ED2-97E7-92B1B56936B1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16989CA-9954-4666-BF49-80CA08C5E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15C7E92-CF14-4882-812A-478DD8C2A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59E-C2DB-485F-910B-8164B275337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42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110644-2788-48AC-8D29-0F39785A8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D64534-DE81-44D7-9E66-9C75ACF7A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686E31-83F6-47F3-BAEB-B172A040F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7C5E70-EAEE-4A4B-A827-2F5E5FFB0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C51D-4A77-4ED2-97E7-92B1B56936B1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29D4F44-4E9E-4128-A4DB-41C1A6C92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B6BA3E-B7EB-49AA-8F70-DE8A3D8A5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59E-C2DB-485F-910B-8164B275337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26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BD0FF2-5B0B-407A-8CD8-969B17EAE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EA38CB-27AE-4C66-B1FE-BE7AE4FC43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08E09B5-AC48-49B2-993F-6965C3F49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ECD302-1E56-4A9A-A55F-758B73612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C51D-4A77-4ED2-97E7-92B1B56936B1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B17011-2C5E-4132-B084-A9BF5AB6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36BD0D-033F-4447-9E36-5C5591D56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359E-C2DB-485F-910B-8164B275337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4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44C6489-6ACD-4802-BFD0-51E5D9A1D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D33338-8560-4F56-BAB7-F6C4A8571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6871E1-0DC7-4398-9AA7-6DC5CD4F07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8C51D-4A77-4ED2-97E7-92B1B56936B1}" type="datetimeFigureOut">
              <a:rPr lang="en-GB" smtClean="0"/>
              <a:t>19/05/2019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B172C0-A097-4966-8C6D-0E3AA2A9D6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7356DD-1F11-438A-8CC3-0B3F404AE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A359E-C2DB-485F-910B-8164B275337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694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91EF6595-698D-45E7-9F8F-530FF98F9F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917" y="1095049"/>
            <a:ext cx="5668166" cy="46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1130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Luc Labarrière</dc:creator>
  <cp:lastModifiedBy>Luc Labarrière</cp:lastModifiedBy>
  <cp:revision>2</cp:revision>
  <dcterms:created xsi:type="dcterms:W3CDTF">2019-05-19T15:17:26Z</dcterms:created>
  <dcterms:modified xsi:type="dcterms:W3CDTF">2019-05-19T20:09:02Z</dcterms:modified>
</cp:coreProperties>
</file>