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869906-7BA6-4144-8BF0-D28B1163F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EF8983E-A630-4A7F-BE37-7DC9D5961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2377BC-8C08-4C44-B8C5-4841A3156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7B65-EDD3-44BC-830A-CF4C4E147171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3F44E1-CA90-4C0C-A8FC-ED3D86D4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2839D9-9CB4-4800-8A4F-EFA7229D7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5D33-9B31-49D4-B6DD-1F2F6774B80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39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D4276A-2095-45A7-9088-368B03EB6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4BD8372-5867-4762-A643-E22C9CDE57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1627BA-270A-4A2B-B461-70F3A32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7B65-EDD3-44BC-830A-CF4C4E147171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8808DC-6377-4907-B563-ED4AD5735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E28191-0C7C-494B-8C94-D430EC381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5D33-9B31-49D4-B6DD-1F2F6774B80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07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E368E7B-64D9-4FF4-B43E-E7E8FFEE82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FB92AF7-E73A-47D1-87A6-9EF774B077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04D9F6-7235-454A-8834-B37696BB0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7B65-EDD3-44BC-830A-CF4C4E147171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670A60-F031-45F0-BC57-6733CBA4C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8265A7-BD8B-46D5-9391-3A7807510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5D33-9B31-49D4-B6DD-1F2F6774B80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54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D85F12-BE14-47F4-9E8D-376C54EEA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FB8457-E496-4C2B-8CC7-A64A984EC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89F055-F4F8-48D2-B392-E8260E9F8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7B65-EDD3-44BC-830A-CF4C4E147171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503998-73C8-4029-B9AA-C5E369A8A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84B921-DEFA-487F-9587-88C683F3F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5D33-9B31-49D4-B6DD-1F2F6774B80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86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4B17D0-27A7-4B49-B37E-B340115BA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1D123EF-AF95-44D0-A04C-1CDA8DD6E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BB96C2-AE4D-4E41-B1CF-6DFB50C6A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7B65-EDD3-44BC-830A-CF4C4E147171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F99DD2-02F1-418B-8848-A1D6AF4A8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963151-2591-4B29-A933-DC7E482A4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5D33-9B31-49D4-B6DD-1F2F6774B80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34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ACA590-4B6D-4E20-8C4B-7A950DC7E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0A5B2B-BADC-49FB-9F17-C4ACB39741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DA59386-678C-4498-99CA-8E49AD8C8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DC9242-3541-4AAA-ADE5-B26021BCB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7B65-EDD3-44BC-830A-CF4C4E147171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017185-D7B9-4B2A-B0C4-E537B0389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8FB802-2265-4788-89AD-1E5E91D5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5D33-9B31-49D4-B6DD-1F2F6774B80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25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B56C59-5CCE-4666-BC0D-32EAB2A50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9173F6-204E-40DD-830C-C99FC6ABB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8B1CDF8-157B-4819-8A59-586FB59E70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549DEB5-7761-44A6-8C58-1CCFFE072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56A7D4A-BF45-4194-8BA5-072E550528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E9C177A-319B-4D92-8FD3-50A0E4660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7B65-EDD3-44BC-830A-CF4C4E147171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E5581D5-FBAC-4E16-A5AC-A69A90A7D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E96F599-2C0C-4C91-93CE-BDC0FDD08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5D33-9B31-49D4-B6DD-1F2F6774B80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11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3E5EDA-69D1-4CC2-B974-FC1D64064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C971684-9D40-4A96-B124-53957DE13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7B65-EDD3-44BC-830A-CF4C4E147171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A7243AE-5178-4F84-9518-A55D27CF1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8897593-B6E0-4FC7-9A4A-F588FF2D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5D33-9B31-49D4-B6DD-1F2F6774B80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3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3B08321-4084-42E4-9797-F1F28C53C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7B65-EDD3-44BC-830A-CF4C4E147171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CBA5664-46D9-4893-85CB-10ECB4DAC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82BEC19-3E5F-48AD-913C-10DC0D6DF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5D33-9B31-49D4-B6DD-1F2F6774B80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168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7832EE-4D6F-4553-A98C-5699A466A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78DC68-2CE0-4FD1-B4F0-2A7FF2EED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D9AA043-21D2-440C-B9E5-53FD03BD19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D209C60-CF51-430F-B547-2A91721E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7B65-EDD3-44BC-830A-CF4C4E147171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96D3A6F-E5F9-45F2-9361-27A12E099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4126FD-85A0-4E48-B9D6-4DF96EC13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5D33-9B31-49D4-B6DD-1F2F6774B80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97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281CEF-1086-4B79-A81D-63C33A9EC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C606E3A-5674-4018-9AD9-5930CC9FC3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762B1FF-619A-4F1E-98F3-81163D61DE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1C89AF-534B-4BE9-AF53-9C821678F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7B65-EDD3-44BC-830A-CF4C4E147171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C4E0DC-61A4-4BBD-917F-D74CDA356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ADE4094-39AB-43D5-AE90-3F82E2919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5D33-9B31-49D4-B6DD-1F2F6774B80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44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59FC2E6-C037-45D5-AAEF-BB9EB4593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8F656A-2201-498A-AFFE-DD0121032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0006C5-D1BA-4D8E-9CEC-89DD53788C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27B65-EDD3-44BC-830A-CF4C4E147171}" type="datetimeFigureOut">
              <a:rPr lang="en-GB" smtClean="0"/>
              <a:t>22/05/2019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CDB406-4711-4E5C-9E74-8FEA289FC7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C618BE-C907-4B14-BF79-19BF95922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A5D33-9B31-49D4-B6DD-1F2F6774B80D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252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D5D0E5B0-553C-47E3-A54B-9F2F85BF93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602" y="309953"/>
            <a:ext cx="7512206" cy="588059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1878605-A704-4D86-BF6B-DA7D1AE686F4}"/>
              </a:ext>
            </a:extLst>
          </p:cNvPr>
          <p:cNvSpPr txBox="1"/>
          <p:nvPr/>
        </p:nvSpPr>
        <p:spPr>
          <a:xfrm>
            <a:off x="2783844" y="6165463"/>
            <a:ext cx="5923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Document 1 : Profil énergétique, </a:t>
            </a:r>
            <a:r>
              <a:rPr lang="fr-FR" dirty="0" err="1"/>
              <a:t>Clayden</a:t>
            </a:r>
            <a:r>
              <a:rPr lang="fr-FR" dirty="0"/>
              <a:t> </a:t>
            </a:r>
            <a:r>
              <a:rPr lang="fr-FR" b="1" dirty="0"/>
              <a:t>page 259</a:t>
            </a:r>
            <a:r>
              <a:rPr lang="fr-FR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048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838E1DFA-936A-4B86-B276-21C20AFCEF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43" y="923073"/>
            <a:ext cx="6753423" cy="5427056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1878605-A704-4D86-BF6B-DA7D1AE686F4}"/>
              </a:ext>
            </a:extLst>
          </p:cNvPr>
          <p:cNvSpPr txBox="1"/>
          <p:nvPr/>
        </p:nvSpPr>
        <p:spPr>
          <a:xfrm>
            <a:off x="2783844" y="6165463"/>
            <a:ext cx="5923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Document 2 : Profil énergétique, </a:t>
            </a:r>
            <a:r>
              <a:rPr lang="fr-FR" dirty="0" err="1"/>
              <a:t>Clayden</a:t>
            </a:r>
            <a:r>
              <a:rPr lang="fr-FR" dirty="0"/>
              <a:t> </a:t>
            </a:r>
            <a:r>
              <a:rPr lang="fr-FR" b="1" dirty="0"/>
              <a:t>page 260</a:t>
            </a:r>
            <a:r>
              <a:rPr lang="fr-FR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7888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18</Words>
  <Application>Microsoft Office PowerPoint</Application>
  <PresentationFormat>Grand écran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Luc Labarrière</dc:creator>
  <cp:lastModifiedBy>Luc Labarrière</cp:lastModifiedBy>
  <cp:revision>4</cp:revision>
  <dcterms:created xsi:type="dcterms:W3CDTF">2019-05-22T16:20:52Z</dcterms:created>
  <dcterms:modified xsi:type="dcterms:W3CDTF">2019-05-22T17:43:30Z</dcterms:modified>
</cp:coreProperties>
</file>