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100" d="100"/>
          <a:sy n="100" d="100"/>
        </p:scale>
        <p:origin x="-630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87408F-8A0B-4310-A595-52CA2D9480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D43A10-C2A4-4883-BB9D-F334F68727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5BEB7B-AEE7-4264-80B0-D02AA8E21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4B2-08F4-493D-8C7C-D1CDF8053DD9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E7D128-955B-4252-9F6F-305F88C34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EA3B4F-EE5B-49F5-931D-CCB7713C2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2B8A-210D-4FD7-A867-9BEA3B30B99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34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F9DEF9-971B-4824-ACA3-6EC8D3D32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3EFF53B-155D-4F3B-B2CA-C6BD7BFA2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F9B6DE-FA9B-4633-9635-53A9EF40E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4B2-08F4-493D-8C7C-D1CDF8053DD9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25636D-3E61-4722-9409-FB1EA1ABD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8A6461-5277-4211-AC01-8863B424B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2B8A-210D-4FD7-A867-9BEA3B30B99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185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7E3FF88-E661-4CA3-A2E8-73E13C2499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B6017B-93E9-45F4-8260-A4F3C1B2E5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1CB7D6-DB5C-4D11-BB01-0EE742E87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4B2-08F4-493D-8C7C-D1CDF8053DD9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081050-EFB4-4913-80B3-97AF02FC0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16415A-03B5-4975-9941-5EBD4AE7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2B8A-210D-4FD7-A867-9BEA3B30B99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110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4054B7-9355-49CF-A728-6CDB0CBD3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98DEE4-BDA9-40F7-AE93-6DE41B418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1B0ADD-CEE3-41B2-8FDF-7F0432E8B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4B2-08F4-493D-8C7C-D1CDF8053DD9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F40D21-6C41-4EFE-930F-818ADF536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A7D1CF-FF81-4F05-ABAE-368CFF2C6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2B8A-210D-4FD7-A867-9BEA3B30B99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014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D5148D-7D4A-4832-8109-F0A338632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EAA25F-B03F-45A5-92DA-8BBF22B82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275354-616A-41C1-8615-493017CF1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4B2-08F4-493D-8C7C-D1CDF8053DD9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1311D2-893C-45DE-8AB1-650D484A1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5E1BB9-2641-476F-AC10-BC60A3855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2B8A-210D-4FD7-A867-9BEA3B30B99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52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38C47D-7F22-4971-BF51-510057015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2E06DE-4C8D-47E3-B345-0E80B2226F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87677C-5E1B-467C-B8F1-9349E0F95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70A91D3-30E9-43E9-B80F-A6FF08080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4B2-08F4-493D-8C7C-D1CDF8053DD9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FFA0B2-72E3-4A9E-988A-A4505841F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A7F081-166C-49B5-8D33-324E4E416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2B8A-210D-4FD7-A867-9BEA3B30B99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738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09C421-6B46-4CE1-8A73-7462F03FB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0B785E-A85C-4F6D-AE1E-3BFB2854F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B448E97-BDE0-451D-AB6D-769E9086BC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88A13EE-F88C-4D0E-A788-D7B4B06E59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40A83D0-F7E2-4EB0-BB04-93776699DE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B2B7AB3-E658-48E6-894D-A81BBB083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4B2-08F4-493D-8C7C-D1CDF8053DD9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4ACD26B-6A55-446E-A468-48443E754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EF4230A-D36C-4F22-9E88-0205D97B9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2B8A-210D-4FD7-A867-9BEA3B30B99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44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BF4234-1A4E-4FF1-B7ED-BF9F4CEBC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196B07D-1C9A-4CFB-9495-4530B8BC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4B2-08F4-493D-8C7C-D1CDF8053DD9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642104A-E799-481B-87D2-6C2A0DB03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5A4604E-EE87-4570-A168-04E773083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2B8A-210D-4FD7-A867-9BEA3B30B99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32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D939296-AFE3-4837-96A2-80A7B02DB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4B2-08F4-493D-8C7C-D1CDF8053DD9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9DA0665-BBC0-4C35-B7C4-B9B65A04F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69DB140-EAED-4764-AA7D-97AB530AC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2B8A-210D-4FD7-A867-9BEA3B30B99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93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68B1DE-4EC6-4FA9-B5D8-61D84B533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E975F2-75D9-4153-A2A6-85742B11F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23B095-6F99-408C-B377-31A00E41D7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3B569A-369B-4BAC-BE05-4B93F0583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4B2-08F4-493D-8C7C-D1CDF8053DD9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83FE50-FF69-4BE2-9692-C1E45341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F935C5-C77D-4356-B031-AAB6C67C4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2B8A-210D-4FD7-A867-9BEA3B30B99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581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73188F-26D7-4292-9D39-AB6B1D441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63353BD-9181-4927-A773-A46F8352EB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D12A2A-0B3D-4B9B-B0D9-436C8D8708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B77C8A-D58D-4EDC-8375-45E282679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F4B2-08F4-493D-8C7C-D1CDF8053DD9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59336B2-E8AD-47B4-A6D0-E3DD352DF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AE06C0-A1AB-4FAC-A281-E412A9FB9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2B8A-210D-4FD7-A867-9BEA3B30B99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34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E2DCA0E-70D2-43FF-946D-AA7A0282D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DD2E6EE-867E-4C22-844C-B8886CE3C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627B9A-A72A-4A4C-9FE7-E0AFCA803E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6F4B2-08F4-493D-8C7C-D1CDF8053DD9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855F4F-6C63-45BC-B1F7-F83D6904C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F6BEDD-F765-4536-99F7-FFB667A5C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32B8A-210D-4FD7-A867-9BEA3B30B99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6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ED1E2B7-2731-4F28-912E-5FF8D75BFE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848" y="459177"/>
            <a:ext cx="4982270" cy="429637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5959DBDF-8866-45F8-8DCB-98842DBD2703}"/>
              </a:ext>
            </a:extLst>
          </p:cNvPr>
          <p:cNvSpPr txBox="1"/>
          <p:nvPr/>
        </p:nvSpPr>
        <p:spPr>
          <a:xfrm>
            <a:off x="3498848" y="4956859"/>
            <a:ext cx="5088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Document 1.</a:t>
            </a:r>
          </a:p>
          <a:p>
            <a:r>
              <a:rPr lang="fr-FR" dirty="0"/>
              <a:t>Source : Les orbitales moléculaires en chimie – Yves Jean et François </a:t>
            </a:r>
            <a:r>
              <a:rPr lang="fr-FR" dirty="0" err="1"/>
              <a:t>Volatron</a:t>
            </a:r>
            <a:r>
              <a:rPr lang="fr-FR" dirty="0"/>
              <a:t>, page 148, figure 5-33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54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A2D81577-91BD-4997-A3B5-A87CDC5484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77" y="394715"/>
            <a:ext cx="4405863" cy="476448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CC0328F-3C19-4022-B7E7-8B4DD7CF79A1}"/>
              </a:ext>
            </a:extLst>
          </p:cNvPr>
          <p:cNvSpPr txBox="1"/>
          <p:nvPr/>
        </p:nvSpPr>
        <p:spPr>
          <a:xfrm>
            <a:off x="3551583" y="5539955"/>
            <a:ext cx="5088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Document 2.</a:t>
            </a:r>
          </a:p>
          <a:p>
            <a:r>
              <a:rPr lang="fr-FR" dirty="0"/>
              <a:t>Source : Les orbitales moléculaires en chimie – Yves Jean et François </a:t>
            </a:r>
            <a:r>
              <a:rPr lang="fr-FR" dirty="0" err="1"/>
              <a:t>Volatron</a:t>
            </a:r>
            <a:r>
              <a:rPr lang="fr-FR" dirty="0"/>
              <a:t>, page 170, figure 6-5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288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DA3D649B-B366-4492-B10D-A102934011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107" y="1016616"/>
            <a:ext cx="3524742" cy="402963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DEC1631E-2526-4B7F-9186-C0CA5DB17DEB}"/>
              </a:ext>
            </a:extLst>
          </p:cNvPr>
          <p:cNvSpPr txBox="1"/>
          <p:nvPr/>
        </p:nvSpPr>
        <p:spPr>
          <a:xfrm>
            <a:off x="3697357" y="5319435"/>
            <a:ext cx="5088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Document 3.</a:t>
            </a:r>
          </a:p>
          <a:p>
            <a:r>
              <a:rPr lang="fr-FR" dirty="0"/>
              <a:t>Source : Les orbitales moléculaires en chimie – Yves Jean et François </a:t>
            </a:r>
            <a:r>
              <a:rPr lang="fr-FR" dirty="0" err="1"/>
              <a:t>Volatron</a:t>
            </a:r>
            <a:r>
              <a:rPr lang="fr-FR" dirty="0"/>
              <a:t>, page 173, figure 6-24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49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DEC1631E-2526-4B7F-9186-C0CA5DB17DEB}"/>
              </a:ext>
            </a:extLst>
          </p:cNvPr>
          <p:cNvSpPr txBox="1"/>
          <p:nvPr/>
        </p:nvSpPr>
        <p:spPr>
          <a:xfrm>
            <a:off x="3697357" y="5319435"/>
            <a:ext cx="5088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Document 4.</a:t>
            </a:r>
          </a:p>
          <a:p>
            <a:r>
              <a:rPr lang="fr-FR" dirty="0"/>
              <a:t>Source : Les orbitales moléculaires en chimie – Yves Jean et François </a:t>
            </a:r>
            <a:r>
              <a:rPr lang="fr-FR" dirty="0" err="1"/>
              <a:t>Volatron</a:t>
            </a:r>
            <a:r>
              <a:rPr lang="fr-FR" dirty="0"/>
              <a:t>, page 209, figure 8-1</a:t>
            </a:r>
            <a:endParaRPr lang="en-GB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1C2E5C1-98D5-43EA-ABF6-4002089E2F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281" y="615235"/>
            <a:ext cx="4658375" cy="46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474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DEC1631E-2526-4B7F-9186-C0CA5DB17DEB}"/>
              </a:ext>
            </a:extLst>
          </p:cNvPr>
          <p:cNvSpPr txBox="1"/>
          <p:nvPr/>
        </p:nvSpPr>
        <p:spPr>
          <a:xfrm>
            <a:off x="3697357" y="5319435"/>
            <a:ext cx="5301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Document 5.</a:t>
            </a:r>
          </a:p>
          <a:p>
            <a:r>
              <a:rPr lang="fr-FR" dirty="0"/>
              <a:t>Source : Les orbitales moléculaires en chimie – Yves Jean et François </a:t>
            </a:r>
            <a:r>
              <a:rPr lang="fr-FR" dirty="0" err="1"/>
              <a:t>Volatron</a:t>
            </a:r>
            <a:r>
              <a:rPr lang="fr-FR" dirty="0"/>
              <a:t>, page 260, figures 11-2, 3, 4</a:t>
            </a:r>
            <a:endParaRPr lang="en-GB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44BC1F0-8B56-456F-AED7-8A7BBE84B2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204" y="615235"/>
            <a:ext cx="5992061" cy="4258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429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114</Words>
  <Application>Microsoft Office PowerPoint</Application>
  <PresentationFormat>Grand écran</PresentationFormat>
  <Paragraphs>10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 Labarrière</dc:creator>
  <cp:lastModifiedBy>Luc Labarrière</cp:lastModifiedBy>
  <cp:revision>2</cp:revision>
  <dcterms:created xsi:type="dcterms:W3CDTF">2019-06-02T16:26:31Z</dcterms:created>
  <dcterms:modified xsi:type="dcterms:W3CDTF">2019-06-02T16:45:26Z</dcterms:modified>
</cp:coreProperties>
</file>