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C6FC242-3F65-4408-827D-6CE41E694A3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C36950EE-FDE6-4B69-BDEB-80FC7840B1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0DFA018-3034-4C92-82E9-6D9257FE91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7DA16-8938-4E33-9C2D-607F6D83F11A}" type="datetimeFigureOut">
              <a:rPr lang="fr-FR" smtClean="0"/>
              <a:t>17/05/2023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E8AEF56-2AD2-44F9-BE9E-964C93C7FD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C114DDB-FCDA-495C-BE53-B7A60B8014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FBFB0-5331-4705-AC84-B1A5FDA6DE2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717524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3BEE7F8-5D2F-49F5-9071-E8EA8C8FA6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64EEF4D7-ACCA-46AB-9E83-3339D702ED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B0FBFD5-E531-4CFB-9D7F-8505DDB11C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7DA16-8938-4E33-9C2D-607F6D83F11A}" type="datetimeFigureOut">
              <a:rPr lang="fr-FR" smtClean="0"/>
              <a:t>17/05/2023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229274D-2E98-4641-AEF4-5E01E31F3C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2E5FBE8-2563-49B7-B05E-4CB22B4821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FBFB0-5331-4705-AC84-B1A5FDA6DE2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92650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BB3BB519-35B1-44D6-B0E8-637690492B6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BC025FD3-C29A-4845-98E0-25FCEAE3CC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B9C643F-02FC-4B20-B361-09950519C2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7DA16-8938-4E33-9C2D-607F6D83F11A}" type="datetimeFigureOut">
              <a:rPr lang="fr-FR" smtClean="0"/>
              <a:t>17/05/2023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C6BD775-9CB2-47BC-88A4-CB4A6BBC58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12B0939-C7AB-4801-BACE-9EC3D685DB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FBFB0-5331-4705-AC84-B1A5FDA6DE2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182032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B532891-8A03-4076-B046-FC04D2C02E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763A387-7329-4BAD-B8BD-BFE4C27D69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4A4200B-31CD-4CBA-BCD3-10F12ADF33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7DA16-8938-4E33-9C2D-607F6D83F11A}" type="datetimeFigureOut">
              <a:rPr lang="fr-FR" smtClean="0"/>
              <a:t>17/05/2023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AD1417E-C8AC-45B2-85B5-BA2A040D6D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C212EC2-0E2D-47EB-B44E-9B1CB9E81B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FBFB0-5331-4705-AC84-B1A5FDA6DE2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344244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BB473F3-705A-4F41-AC25-5F9D6550A3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9BF6853-D284-4E0F-AB55-66E177EA46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80C089D-A89B-4E58-810B-6C372AC1A0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7DA16-8938-4E33-9C2D-607F6D83F11A}" type="datetimeFigureOut">
              <a:rPr lang="fr-FR" smtClean="0"/>
              <a:t>17/05/2023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D2E7C80-C833-485C-B29F-8B303EFFEA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3087AA8-E11A-45B3-8984-56398B0062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FBFB0-5331-4705-AC84-B1A5FDA6DE2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46641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B3CFE11-E350-4D5C-8E55-BC9773C499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F3C8934-E059-410F-BA17-6213C47D9BD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675C6868-B732-47BB-9F16-0638743EB8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90BC9E9-DD68-40E0-86F6-3AC13AD833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7DA16-8938-4E33-9C2D-607F6D83F11A}" type="datetimeFigureOut">
              <a:rPr lang="fr-FR" smtClean="0"/>
              <a:t>17/05/2023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0D982A3C-5713-4A09-AD1E-8544330125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032DCF1F-750C-4EB3-95D6-CBAD4FA3E2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FBFB0-5331-4705-AC84-B1A5FDA6DE2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22378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5A22113-7AE1-47D4-8F9B-85B2C8DF44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9624BC3-ECEF-4EBF-9EBF-1FF528AD13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70990795-9468-4A8E-B898-D7E4F54927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22AAF97F-0DDF-40A8-8271-2EC8722596A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733DBA32-181F-4183-927A-186A6C4D2D3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C0A541DB-96FA-40DD-8656-101A695A51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7DA16-8938-4E33-9C2D-607F6D83F11A}" type="datetimeFigureOut">
              <a:rPr lang="fr-FR" smtClean="0"/>
              <a:t>17/05/2023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A97A4845-C477-447A-997D-81371B89CD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9DAAD820-9795-402D-A5D2-F0B3CCB16A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FBFB0-5331-4705-AC84-B1A5FDA6DE2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498040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7276C98-89FF-4F13-9589-70FC7EB8B0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4B12BDC7-8F90-4840-BA7A-7AF4EDD372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7DA16-8938-4E33-9C2D-607F6D83F11A}" type="datetimeFigureOut">
              <a:rPr lang="fr-FR" smtClean="0"/>
              <a:t>17/05/2023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08CB82DE-DD12-4D76-882D-976E5FEC89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231F597F-9237-48DC-A570-90450818DD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FBFB0-5331-4705-AC84-B1A5FDA6DE2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13295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052BF6B5-12CF-4785-997F-C7E86BC5F7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7DA16-8938-4E33-9C2D-607F6D83F11A}" type="datetimeFigureOut">
              <a:rPr lang="fr-FR" smtClean="0"/>
              <a:t>17/05/2023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DC67FDD3-B761-475C-AEBF-5BA3712073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03B24296-1CDB-4887-824F-F7300375BF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FBFB0-5331-4705-AC84-B1A5FDA6DE2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864851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6F98BB8-8A31-4FAF-BBED-AAC7F5D834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BCBA6DF-9C6A-4FA0-B79C-F119DFEAA5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97E35152-9DF4-4693-B2C0-61F04DB6F1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C347535-F5E7-450C-8E4E-B16D5EFD89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7DA16-8938-4E33-9C2D-607F6D83F11A}" type="datetimeFigureOut">
              <a:rPr lang="fr-FR" smtClean="0"/>
              <a:t>17/05/2023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CD11DC9D-6106-4394-8205-AC065F3BB0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C75C650-F3E6-4B3E-86C3-7804843138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FBFB0-5331-4705-AC84-B1A5FDA6DE2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141119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A49DF3F-E2FF-4FCA-9EC1-4DBE97AF94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89EFAA5B-5A62-4CC3-A75E-C677AC02D74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7C096232-02F4-4B6B-9F4E-DA48CD79E3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5E84965-F2AA-4991-BC85-98F4CB908B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7DA16-8938-4E33-9C2D-607F6D83F11A}" type="datetimeFigureOut">
              <a:rPr lang="fr-FR" smtClean="0"/>
              <a:t>17/05/2023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6BD13C0-EC8A-44E5-ABF4-865F6FEB9A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F4523F4-5CD1-451B-9623-A86DA13773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FBFB0-5331-4705-AC84-B1A5FDA6DE2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304426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CE955222-CA6A-471C-8C55-D1A44295E9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C159E1F-67B7-4002-8DF5-A9AB803734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6F05708-62A1-418E-81A2-3B4CED69B7A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F7DA16-8938-4E33-9C2D-607F6D83F11A}" type="datetimeFigureOut">
              <a:rPr lang="fr-FR" smtClean="0"/>
              <a:t>17/05/2023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A6B41D0-7BAD-405E-B36A-1E3E1D5B973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A0472D3-CBA8-495C-A431-C89FE7A6C7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2FBFB0-5331-4705-AC84-B1A5FDA6DE2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689027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CBEC0AD-2C7A-4F67-AEB7-4F9C7FC7EA4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Interaction lumière-matière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DD579685-276E-4018-AAE8-A8B1281A911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/>
              <a:t>Elément imposé : effet photoélectrique</a:t>
            </a:r>
          </a:p>
        </p:txBody>
      </p:sp>
    </p:spTree>
    <p:extLst>
      <p:ext uri="{BB962C8B-B14F-4D97-AF65-F5344CB8AC3E}">
        <p14:creationId xmlns:p14="http://schemas.microsoft.com/office/powerpoint/2010/main" val="31717157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846E6DE-8FE1-454B-A0A5-8BE942B92A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BO</a:t>
            </a:r>
          </a:p>
        </p:txBody>
      </p:sp>
      <p:pic>
        <p:nvPicPr>
          <p:cNvPr id="5" name="Espace réservé du contenu 4">
            <a:extLst>
              <a:ext uri="{FF2B5EF4-FFF2-40B4-BE49-F238E27FC236}">
                <a16:creationId xmlns:a16="http://schemas.microsoft.com/office/drawing/2014/main" id="{D1FE5A24-1BE5-4A80-B873-20E0837FB4B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0469" y="2634265"/>
            <a:ext cx="5811061" cy="2734057"/>
          </a:xfrm>
        </p:spPr>
      </p:pic>
    </p:spTree>
    <p:extLst>
      <p:ext uri="{BB962C8B-B14F-4D97-AF65-F5344CB8AC3E}">
        <p14:creationId xmlns:p14="http://schemas.microsoft.com/office/powerpoint/2010/main" val="31383342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8FDC59B-4EAE-4B37-8AEE-D34F477498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Spectre d’émission du mercure (Acquisition et résultat)</a:t>
            </a:r>
          </a:p>
        </p:txBody>
      </p:sp>
      <p:pic>
        <p:nvPicPr>
          <p:cNvPr id="5" name="Espace réservé du contenu 4">
            <a:extLst>
              <a:ext uri="{FF2B5EF4-FFF2-40B4-BE49-F238E27FC236}">
                <a16:creationId xmlns:a16="http://schemas.microsoft.com/office/drawing/2014/main" id="{399FAB36-81AE-42A3-AA26-EC08FF43267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9379" y="2820028"/>
            <a:ext cx="6611273" cy="1181265"/>
          </a:xfr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C07F6600-2AC7-4002-9342-5FB5B09DDDA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9523" y="2572344"/>
            <a:ext cx="2543530" cy="16766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12778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6845487-3E43-49A9-B6B3-787299F863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Travail d’extraction </a:t>
            </a:r>
            <a:r>
              <a:rPr lang="fr-FR"/>
              <a:t>de plusieurs </a:t>
            </a:r>
            <a:r>
              <a:rPr lang="fr-FR" dirty="0"/>
              <a:t>métaux</a:t>
            </a:r>
          </a:p>
        </p:txBody>
      </p:sp>
      <p:pic>
        <p:nvPicPr>
          <p:cNvPr id="5" name="Espace réservé du contenu 4">
            <a:extLst>
              <a:ext uri="{FF2B5EF4-FFF2-40B4-BE49-F238E27FC236}">
                <a16:creationId xmlns:a16="http://schemas.microsoft.com/office/drawing/2014/main" id="{D45CC828-981C-4E7E-9ABE-45DAEA59B82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9366" y="3720267"/>
            <a:ext cx="3353268" cy="562053"/>
          </a:xfrm>
        </p:spPr>
      </p:pic>
    </p:spTree>
    <p:extLst>
      <p:ext uri="{BB962C8B-B14F-4D97-AF65-F5344CB8AC3E}">
        <p14:creationId xmlns:p14="http://schemas.microsoft.com/office/powerpoint/2010/main" val="43014321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22</Words>
  <Application>Microsoft Office PowerPoint</Application>
  <PresentationFormat>Grand écran</PresentationFormat>
  <Paragraphs>5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Thème Office</vt:lpstr>
      <vt:lpstr>Interaction lumière-matière</vt:lpstr>
      <vt:lpstr>BO</vt:lpstr>
      <vt:lpstr>Spectre d’émission du mercure (Acquisition et résultat)</vt:lpstr>
      <vt:lpstr>Travail d’extraction de plusieurs métaux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Interaction lumière-matière</dc:title>
  <dc:creator>Julien Vasseur</dc:creator>
  <cp:lastModifiedBy>Julien Vasseur</cp:lastModifiedBy>
  <cp:revision>2</cp:revision>
  <dcterms:created xsi:type="dcterms:W3CDTF">2023-05-17T09:49:09Z</dcterms:created>
  <dcterms:modified xsi:type="dcterms:W3CDTF">2023-05-17T10:21:47Z</dcterms:modified>
</cp:coreProperties>
</file>