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6FC242-3F65-4408-827D-6CE41E694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6950EE-FDE6-4B69-BDEB-80FC7840B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DFA018-3034-4C92-82E9-6D9257FE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8AEF56-2AD2-44F9-BE9E-964C93C7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114DDB-FCDA-495C-BE53-B7A60B80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75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EE7F8-5D2F-49F5-9071-E8EA8C8FA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EEF4D7-ACCA-46AB-9E83-3339D702E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0FBFD5-E531-4CFB-9D7F-8505DDB11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29274D-2E98-4641-AEF4-5E01E31F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E5FBE8-2563-49B7-B05E-4CB22B48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26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B3BB519-35B1-44D6-B0E8-637690492B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025FD3-C29A-4845-98E0-25FCEAE3C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9C643F-02FC-4B20-B361-09950519C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6BD775-9CB2-47BC-88A4-CB4A6BBC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2B0939-C7AB-4801-BACE-9EC3D685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20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532891-8A03-4076-B046-FC04D2C02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63A387-7329-4BAD-B8BD-BFE4C27D6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A4200B-31CD-4CBA-BCD3-10F12ADF3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D1417E-C8AC-45B2-85B5-BA2A040D6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212EC2-0E2D-47EB-B44E-9B1CB9E8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42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B473F3-705A-4F41-AC25-5F9D6550A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BF6853-D284-4E0F-AB55-66E177EA4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0C089D-A89B-4E58-810B-6C372AC1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2E7C80-C833-485C-B29F-8B303EFF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087AA8-E11A-45B3-8984-56398B006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64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3CFE11-E350-4D5C-8E55-BC9773C49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3C8934-E059-410F-BA17-6213C47D9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5C6868-B732-47BB-9F16-0638743EB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0BC9E9-DD68-40E0-86F6-3AC13AD83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982A3C-5713-4A09-AD1E-854433012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2DCF1F-750C-4EB3-95D6-CBAD4FA3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23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A22113-7AE1-47D4-8F9B-85B2C8DF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624BC3-ECEF-4EBF-9EBF-1FF528AD1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990795-9468-4A8E-B898-D7E4F5492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2AAF97F-0DDF-40A8-8271-2EC8722596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33DBA32-181F-4183-927A-186A6C4D2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0A541DB-96FA-40DD-8656-101A695A5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7A4845-C477-447A-997D-81371B89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AAD820-9795-402D-A5D2-F0B3CCB1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80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276C98-89FF-4F13-9589-70FC7EB8B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12BDC7-8F90-4840-BA7A-7AF4EDD37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8CB82DE-DD12-4D76-882D-976E5FEC8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1F597F-9237-48DC-A570-90450818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32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2BF6B5-12CF-4785-997F-C7E86BC5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C67FDD3-B761-475C-AEBF-5BA37120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B24296-1CDB-4887-824F-F7300375B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48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F98BB8-8A31-4FAF-BBED-AAC7F5D83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CBA6DF-9C6A-4FA0-B79C-F119DFEAA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E35152-9DF4-4693-B2C0-61F04DB6F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347535-F5E7-450C-8E4E-B16D5EFD8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11DC9D-6106-4394-8205-AC065F3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75C650-F3E6-4B3E-86C3-78048431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11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49DF3F-E2FF-4FCA-9EC1-4DBE97AF9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9EFAA5B-5A62-4CC3-A75E-C677AC02D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096232-02F4-4B6B-9F4E-DA48CD79E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E84965-F2AA-4991-BC85-98F4CB908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BD13C0-EC8A-44E5-ABF4-865F6FEB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4523F4-5CD1-451B-9623-A86DA1377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44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E955222-CA6A-471C-8C55-D1A44295E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159E1F-67B7-4002-8DF5-A9AB80373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F05708-62A1-418E-81A2-3B4CED69B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DA16-8938-4E33-9C2D-607F6D83F11A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6B41D0-7BAD-405E-B36A-1E3E1D5B9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0472D3-CBA8-495C-A431-C89FE7A6C7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FBFB0-5331-4705-AC84-B1A5FDA6D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90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EC0AD-2C7A-4F67-AEB7-4F9C7FC7EA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Interaction lumière-matière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79685-276E-4018-AAE8-A8B1281A91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Elément imposé : effet photoélectrique</a:t>
            </a:r>
          </a:p>
        </p:txBody>
      </p:sp>
    </p:spTree>
    <p:extLst>
      <p:ext uri="{BB962C8B-B14F-4D97-AF65-F5344CB8AC3E}">
        <p14:creationId xmlns:p14="http://schemas.microsoft.com/office/powerpoint/2010/main" val="3171715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46E6DE-8FE1-454B-A0A5-8BE942B9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1FE5A24-1BE5-4A80-B873-20E0837FB4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469" y="2634265"/>
            <a:ext cx="5811061" cy="2734057"/>
          </a:xfrm>
        </p:spPr>
      </p:pic>
    </p:spTree>
    <p:extLst>
      <p:ext uri="{BB962C8B-B14F-4D97-AF65-F5344CB8AC3E}">
        <p14:creationId xmlns:p14="http://schemas.microsoft.com/office/powerpoint/2010/main" val="313833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FDC59B-4EAE-4B37-8AEE-D34F47749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Spectre d’émission du mercure (Acquisition et résultat)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99FAB36-81AE-42A3-AA26-EC08FF4326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379" y="2820028"/>
            <a:ext cx="6611273" cy="1181265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07F6600-2AC7-4002-9342-5FB5B09DDD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23" y="2572344"/>
            <a:ext cx="2543530" cy="167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7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845487-3E43-49A9-B6B3-787299F86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Travail d’extraction </a:t>
            </a:r>
            <a:r>
              <a:rPr lang="fr-FR"/>
              <a:t>de plusieurs </a:t>
            </a:r>
            <a:r>
              <a:rPr lang="fr-FR" dirty="0"/>
              <a:t>métaux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45CC828-981C-4E7E-9ABE-45DAEA59B8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366" y="3720267"/>
            <a:ext cx="3353268" cy="562053"/>
          </a:xfrm>
        </p:spPr>
      </p:pic>
    </p:spTree>
    <p:extLst>
      <p:ext uri="{BB962C8B-B14F-4D97-AF65-F5344CB8AC3E}">
        <p14:creationId xmlns:p14="http://schemas.microsoft.com/office/powerpoint/2010/main" val="4301432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</Words>
  <Application>Microsoft Office PowerPoint</Application>
  <PresentationFormat>Grand écran</PresentationFormat>
  <Paragraphs>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Interaction lumière-matière</vt:lpstr>
      <vt:lpstr>BO</vt:lpstr>
      <vt:lpstr>Spectre d’émission du mercure (Acquisition et résultat)</vt:lpstr>
      <vt:lpstr>Travail d’extraction de plusieurs métaux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 lumière-matière</dc:title>
  <dc:creator>Julien Vasseur</dc:creator>
  <cp:lastModifiedBy>Julien Vasseur</cp:lastModifiedBy>
  <cp:revision>2</cp:revision>
  <dcterms:created xsi:type="dcterms:W3CDTF">2023-05-17T09:49:09Z</dcterms:created>
  <dcterms:modified xsi:type="dcterms:W3CDTF">2023-05-17T10:21:47Z</dcterms:modified>
</cp:coreProperties>
</file>