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4874F1-35CB-44CD-9BC5-F10BDDC6F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1C0375-8AD3-4232-BC06-633601385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1F4669-D9F2-4AE5-A3D9-796BD64D3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AD6C29-CB2B-4138-92AA-52E530E0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47452F-95B5-49BB-8B1B-B3DFEDB1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53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20A68C-BAB0-401E-B00F-908D231BD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8B9943-D867-4EDC-B16B-AC0919438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8D4609-073B-4F01-A5B9-BB08C6A64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FD3942-4473-4451-A0A3-649C37707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FAE262-1CE1-4F0C-9F23-1BCB60F95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44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581097B-0C57-4B2F-93E2-ABA87F0E5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83090D-ACBC-4D95-9EAF-38842618A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73C684-919B-4173-BC9E-1AB264C50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26E8B0-80BF-48C2-9D3F-3A48EC545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002DBD-0DC0-4615-96C3-C5D4F3C8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73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A04CD9-DAE2-46AE-8A03-4A0AA0552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46FBAB-FA90-487B-B1C6-84B2A13A9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BF2A05-C15B-4B3F-994C-893241B15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911377-80D1-4473-AD73-FDD35377F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AAE4FF-BFD2-42CF-BF19-21DD52B12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64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C6CB59-1A72-40F3-B67F-51C9912B2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A04934-7298-438C-BED4-D5756C8E7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BEC7B8-5458-4F9E-A81B-7D1E49DB0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9C260C-8FB9-43E3-A9B9-C7A39D2E0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4CEE94-A965-4EBC-A8FC-6F4D214CB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42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CEE3FB-6783-4A5D-BFDE-2C917BF9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3B3A33-AC72-43D6-9A51-3C181F08D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F71889-AC65-4DB9-8345-977170EB1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36AEA5-E875-4201-8A9F-5EA60388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C5FD3-60A2-4884-BCA6-9CEE43AC2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2A2FBC-84DD-4509-9DB4-D23ABC044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87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A90BFE-67CC-451C-A12B-3BB80F635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7817DC-77AB-476A-9819-731F76EC7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72F085-1C83-41A0-AA7D-9A1E06AE9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6AA7BAA-F155-4421-B83D-8201B26B5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BE8F87E-7E9F-480E-8A5D-412FD7079A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7074562-EEF5-4B16-A680-A93FC5B6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5CEFE1-D794-4BA0-BF99-ADEF0CD7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CE38E12-62B0-4C07-AD58-BAC7373D7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6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CE5E93-C339-4B4F-BD56-3C2AAEF89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5118DFC-05C3-445E-9334-06F995950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304E7C-1176-4048-ACB3-E1BF076F5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C212DC-19AE-46A6-B43D-2225F7BE0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36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7D8320B-CD75-47BE-A081-BF2E69309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231A3E-0A55-4013-8B30-6A8644B29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C29DC5-B910-4B09-B0EB-98990375B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27DBA5-0BDB-4A08-884F-BBEF03859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D969E1-AC41-4C2D-A7A3-A15BA749F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3A294-D841-40DC-9F17-E314878D1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E0BB91-9933-442F-9BB1-84EEC7778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617396-684A-49E9-9B1A-7905E9683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07341E-6EF0-4573-A47C-86C88E88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4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688093-AE46-4B1F-8EB5-C861037C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B73772E-CB3C-4FCD-939B-FB61543AFE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BEEB66-C6E2-4151-929F-7CDFA37C3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F92450-9A26-4931-B060-376C7E23B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33D1FB-BBBF-477A-A80D-F70FB5C7C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770CA4-3FE4-4A0E-AACC-0DA2B9F33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58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B5951F6-A6C4-4D89-92F3-9B7F0B954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58C5EA-E097-4874-B815-5E6506DD3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9C6F9C-8527-493A-A44E-C84C622E6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C02F3-805E-4702-B4D0-0EF0FFAC79E8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85E976-CBC2-4146-8A2B-2C0D946FB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AF7B02-FDE3-4B2D-8F3A-9F5256C28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B820B-EE33-4CF1-9D2A-2B54EE1F28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25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956B66-3764-4708-BC05-21345A925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Diagrammes potentiel-pH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60E7C2-E9CD-489F-8FAC-F58CD129D0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Elément imposé : acide nitreux</a:t>
            </a:r>
          </a:p>
        </p:txBody>
      </p:sp>
    </p:spTree>
    <p:extLst>
      <p:ext uri="{BB962C8B-B14F-4D97-AF65-F5344CB8AC3E}">
        <p14:creationId xmlns:p14="http://schemas.microsoft.com/office/powerpoint/2010/main" val="417394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CCEEB-73C2-4F11-B712-198A04251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Diagramme potentiel-pH de l’eau</a:t>
            </a:r>
          </a:p>
        </p:txBody>
      </p:sp>
      <p:pic>
        <p:nvPicPr>
          <p:cNvPr id="13" name="Espace réservé du contenu 12">
            <a:extLst>
              <a:ext uri="{FF2B5EF4-FFF2-40B4-BE49-F238E27FC236}">
                <a16:creationId xmlns:a16="http://schemas.microsoft.com/office/drawing/2014/main" id="{0684F274-4DCF-40AB-939D-6B8CFFED32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575" y="2358002"/>
            <a:ext cx="4648849" cy="3286584"/>
          </a:xfrm>
        </p:spPr>
      </p:pic>
    </p:spTree>
    <p:extLst>
      <p:ext uri="{BB962C8B-B14F-4D97-AF65-F5344CB8AC3E}">
        <p14:creationId xmlns:p14="http://schemas.microsoft.com/office/powerpoint/2010/main" val="268537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667158-A945-4D2A-9892-A96BE928C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Diagrammes de l’acide hypochloreux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39671F2-A4DA-404C-BF92-4EE0FB1E0E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539" y="2999746"/>
            <a:ext cx="3524742" cy="1600423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E0EFD8E-9DE3-49B5-9E99-9C5AEA270B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999746"/>
            <a:ext cx="3505689" cy="150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69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7ED504-5D93-4034-8302-5C0B2083B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Diagrammes du Thallium en milieu acide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4852945-E67D-47CF-9AA6-81E412B33A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478" y="2912658"/>
            <a:ext cx="4134427" cy="1724266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5538B58-A7A8-436F-879C-85D9C90A8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85" y="3103185"/>
            <a:ext cx="4029637" cy="153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34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64B9B4-483E-4476-B2B6-4D85DD8D9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Diagramme du Thallium complet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A7F6D7C-03BB-43DD-A8ED-D4C30CA6CE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576" y="2905902"/>
            <a:ext cx="3781953" cy="1486107"/>
          </a:xfrm>
        </p:spPr>
      </p:pic>
    </p:spTree>
    <p:extLst>
      <p:ext uri="{BB962C8B-B14F-4D97-AF65-F5344CB8AC3E}">
        <p14:creationId xmlns:p14="http://schemas.microsoft.com/office/powerpoint/2010/main" val="315734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E546A5-0DAC-45AB-8820-3DA4BDC07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Diagramme potentiel-pH du fer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623492B-9A22-4F56-B2EA-DEA75CEBF5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996" y="1924554"/>
            <a:ext cx="4706007" cy="4153480"/>
          </a:xfrm>
        </p:spPr>
      </p:pic>
    </p:spTree>
    <p:extLst>
      <p:ext uri="{BB962C8B-B14F-4D97-AF65-F5344CB8AC3E}">
        <p14:creationId xmlns:p14="http://schemas.microsoft.com/office/powerpoint/2010/main" val="120807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8023F2-20AA-45B3-992E-ECA0B2BB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Exploitation : superposition de diagrammes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869E710-BC30-4781-8278-CA3B19B55B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576" y="2219870"/>
            <a:ext cx="4286848" cy="3562847"/>
          </a:xfrm>
        </p:spPr>
      </p:pic>
    </p:spTree>
    <p:extLst>
      <p:ext uri="{BB962C8B-B14F-4D97-AF65-F5344CB8AC3E}">
        <p14:creationId xmlns:p14="http://schemas.microsoft.com/office/powerpoint/2010/main" val="2348365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7ECE98-1C85-43AB-8AFD-0C3B1DB0D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Diagrammes du cuivre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AB456B4-8804-4F1E-BD91-CD5F7038CB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291" y="3429000"/>
            <a:ext cx="3762900" cy="1448002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9093070-020A-4DC4-A6B6-5C3EBD19BF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3"/>
          <a:stretch/>
        </p:blipFill>
        <p:spPr>
          <a:xfrm rot="-180000">
            <a:off x="5925180" y="2673834"/>
            <a:ext cx="4534533" cy="29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274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07883-D814-4620-95BC-DF4351E8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Diagramme potentiel-pH de l’azote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02526D5-DE74-430B-8E22-1D5A20A913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22" b="1025"/>
          <a:stretch/>
        </p:blipFill>
        <p:spPr>
          <a:xfrm>
            <a:off x="2845524" y="1825625"/>
            <a:ext cx="5920971" cy="4306727"/>
          </a:xfrm>
        </p:spPr>
      </p:pic>
    </p:spTree>
    <p:extLst>
      <p:ext uri="{BB962C8B-B14F-4D97-AF65-F5344CB8AC3E}">
        <p14:creationId xmlns:p14="http://schemas.microsoft.com/office/powerpoint/2010/main" val="24276737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</Words>
  <Application>Microsoft Office PowerPoint</Application>
  <PresentationFormat>Grand écran</PresentationFormat>
  <Paragraphs>10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Diagrammes potentiel-pH</vt:lpstr>
      <vt:lpstr>Diagramme potentiel-pH de l’eau</vt:lpstr>
      <vt:lpstr>Diagrammes de l’acide hypochloreux</vt:lpstr>
      <vt:lpstr>Diagrammes du Thallium en milieu acide</vt:lpstr>
      <vt:lpstr>Diagramme du Thallium complet</vt:lpstr>
      <vt:lpstr>Diagramme potentiel-pH du fer</vt:lpstr>
      <vt:lpstr>Exploitation : superposition de diagrammes</vt:lpstr>
      <vt:lpstr>Diagrammes du cuivre</vt:lpstr>
      <vt:lpstr>Diagramme potentiel-pH de l’azote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Diagrammes potentiel-pH</dc:title>
  <dc:creator>Julien Vasseur</dc:creator>
  <cp:lastModifiedBy>Julien Vasseur</cp:lastModifiedBy>
  <cp:revision>2</cp:revision>
  <dcterms:created xsi:type="dcterms:W3CDTF">2023-05-23T11:05:39Z</dcterms:created>
  <dcterms:modified xsi:type="dcterms:W3CDTF">2023-05-23T11:09:27Z</dcterms:modified>
</cp:coreProperties>
</file>