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5B1CA-8A8F-4994-9BD0-FFAE9410D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86D936-E0ED-40CC-AC4C-CAA0EBFD4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289741-CF62-46B7-8D9D-594B6E45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6AACA5-052E-49BB-9279-3F3AC061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AC0C28-73F6-4CC1-8DA9-D123C98A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00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15C9B-EF0D-4EA6-B3FE-D6C1BC18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C0F2A3-EF38-4232-8A88-69398E138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79862A-DBDE-4E60-87CF-6A389F23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0F285-EECE-4653-958A-77ABE39D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532D15-8C0F-4CC4-B085-27F8A4AE4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70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4EDF91-2F5B-4152-B516-7509681CE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AAFA0F-7A83-42E7-BB83-2DF5E0234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C0F85D-A382-4EE9-A5F1-67305EB5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1183E-08BF-4225-B49B-609871D1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142273-D3AA-4138-BAB0-D4A33BBC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69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C5987-0AD2-4D7F-9E74-62203959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0FAE86-68C1-4BAC-8C09-59211B7A7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A98A7D-D641-4B8B-AFB2-FB0ECE145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B2BF26-66D3-4747-A448-A4C0347C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3CE031-30C5-4836-AA9C-4792BD11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8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266C0-DE57-451D-9C5B-1726F23D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72299C-1B19-4905-90D1-E3B77F298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79B06-516F-420B-B471-294ACA03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666038-B33E-4EF9-8DFB-122745AE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37E785-5351-4F0A-8F6A-7BA0A3EF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5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5AC57-08F8-4A99-86B5-AB2A27886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E7CAEF-9560-4D0B-9FDF-B164E7D6D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076731-476B-48CE-BAAD-C87438384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161566-868D-4B80-8E85-C4872FE8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17058A-E226-4D05-9776-CA812F243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7A0CFD-F69E-442E-B327-EAD91F44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49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1C29A2-45CB-4158-A9F0-049779CA7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34CA09-741B-4D75-89C2-95189517D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9D60A5-3EA4-448F-A161-BF4339771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206DD5-6780-4962-9176-19163544C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54500E-5C09-4BA5-8971-60427ED8D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902DDA-1571-4DCE-A9F6-5F8ED208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97DCF0-18A7-45D2-B8C7-A0D559F9E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E1184C3-FC10-40BD-840B-DBC364C2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0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99E789-F854-48D7-AD04-B57C86D9A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1FA716-6ED0-4ECB-BDE9-457C60C7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B47D54-1E04-442F-AF14-D102E1A5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2D7E62-0CF8-4E4D-AE86-42A2D221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79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5A532C-5F16-464D-BA99-22EBD6DF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5B3F56-E4A8-49A9-90DE-73F959C15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0164A4-1C60-45E9-B91E-FC137852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0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68739-DCAC-4C03-90DC-D0A69B581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302EFF-96F1-40C8-B454-467F898E9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7E563-7076-411A-8EB9-0EF5346F2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839AE8-A993-4E07-92F0-C3DAB969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130B03-7DA3-4E39-9BA3-D7BFA551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D56065-EFE8-4897-8406-B58784A9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7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0C81F-EB40-4636-B749-6B202332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D18E38F-FE1A-43BE-AB10-972DBF54B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A3A4E6-AB03-473A-8F91-0B27F32C1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844DEB-64C1-47A3-A8E5-D05FD319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376788-1BB3-4252-B8B6-54A763898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83503-A3BA-4EF3-9A54-FF1B1A0A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72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0E30018-98A1-4481-93D4-868B6CA49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6E3FF-94ED-4A7A-A1E3-077BED8B1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0ED676-7A30-4156-8F5C-10959DA7C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87F0-BE8E-4E8F-AE25-179688356545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6DF3D8-FA4A-4F3B-A079-82EB014A1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0A862C-7D6C-4CFD-B038-C8473C114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F5CD-F367-405B-BE66-D02BCEB2E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0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1EFE9-86E2-4657-AEE8-EB83853A4E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Diagrammes d’orbitales moléculaires de type A2 et AB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C5F86F-0E40-4416-B280-BFDA9A3126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Elément imposé : diagramme de N2</a:t>
            </a:r>
          </a:p>
        </p:txBody>
      </p:sp>
    </p:spTree>
    <p:extLst>
      <p:ext uri="{BB962C8B-B14F-4D97-AF65-F5344CB8AC3E}">
        <p14:creationId xmlns:p14="http://schemas.microsoft.com/office/powerpoint/2010/main" val="424520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00EBC2-169A-401F-9886-F8023DD3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Interactions secondaires sigma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8F8BC8C-B9A4-4054-BD3B-FE5355C83D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682" y="2729529"/>
            <a:ext cx="2762636" cy="2543530"/>
          </a:xfrm>
        </p:spPr>
      </p:pic>
    </p:spTree>
    <p:extLst>
      <p:ext uri="{BB962C8B-B14F-4D97-AF65-F5344CB8AC3E}">
        <p14:creationId xmlns:p14="http://schemas.microsoft.com/office/powerpoint/2010/main" val="37486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3994B-DFE2-44FF-A87D-E6A12D05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Construction orbitales moléculaires sigma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BFE9606-6BAB-489F-BF96-78E57F365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87" y="2448484"/>
            <a:ext cx="3591426" cy="857370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5BF558E-65E3-4713-981B-A94EBC0AF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971" y="3944644"/>
            <a:ext cx="3524742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0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AD96A-80C4-4A43-BF70-858824B9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Niveaux d’énergie des OM sigma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D1694D5-6326-49B0-92CE-148E82CCB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260" y="3086766"/>
            <a:ext cx="4153480" cy="1829055"/>
          </a:xfrm>
        </p:spPr>
      </p:pic>
    </p:spTree>
    <p:extLst>
      <p:ext uri="{BB962C8B-B14F-4D97-AF65-F5344CB8AC3E}">
        <p14:creationId xmlns:p14="http://schemas.microsoft.com/office/powerpoint/2010/main" val="40102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2BAAF-0380-4202-BA1A-A99E887A7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Diagrammes d’OM approché et exact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DBE0391-6644-4220-8F66-4279157741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602" y="2386581"/>
            <a:ext cx="4810796" cy="3229426"/>
          </a:xfrm>
        </p:spPr>
      </p:pic>
    </p:spTree>
    <p:extLst>
      <p:ext uri="{BB962C8B-B14F-4D97-AF65-F5344CB8AC3E}">
        <p14:creationId xmlns:p14="http://schemas.microsoft.com/office/powerpoint/2010/main" val="267719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3E4E5-D02E-49C0-8D26-19E97880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OM sigma des diatomiques </a:t>
            </a:r>
            <a:r>
              <a:rPr lang="fr-FR" dirty="0" err="1"/>
              <a:t>hétéronucléaires</a:t>
            </a:r>
            <a:r>
              <a:rPr lang="fr-FR" dirty="0"/>
              <a:t> et leurs niveaux d’énergie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0D6A694-60EB-4EDA-8B06-6F62EB474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833" y="2999036"/>
            <a:ext cx="1543265" cy="1752845"/>
          </a:xfr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E5C538C-7FFB-435F-A98A-05384A741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71" y="2513193"/>
            <a:ext cx="2781688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7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C39A5-03E9-4A69-8BDD-72EF0B5B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Diagramme d’OM de CO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A85A4D8-9452-4004-9F9A-B7BC9D55B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629" y="2100791"/>
            <a:ext cx="2800741" cy="3801005"/>
          </a:xfrm>
        </p:spPr>
      </p:pic>
    </p:spTree>
    <p:extLst>
      <p:ext uri="{BB962C8B-B14F-4D97-AF65-F5344CB8AC3E}">
        <p14:creationId xmlns:p14="http://schemas.microsoft.com/office/powerpoint/2010/main" val="20142743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Diagrammes d’orbitales moléculaires de type A2 et AB</vt:lpstr>
      <vt:lpstr>Interactions secondaires sigma</vt:lpstr>
      <vt:lpstr>Construction orbitales moléculaires sigma</vt:lpstr>
      <vt:lpstr>Niveaux d’énergie des OM sigma</vt:lpstr>
      <vt:lpstr>Diagrammes d’OM approché et exact</vt:lpstr>
      <vt:lpstr>OM sigma des diatomiques hétéronucléaires et leurs niveaux d’énergie</vt:lpstr>
      <vt:lpstr>Diagramme d’OM de 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Diagrammes d’orbitales moléculaires de type A2 et AB</dc:title>
  <dc:creator>Julien Vasseur</dc:creator>
  <cp:lastModifiedBy>Julien Vasseur</cp:lastModifiedBy>
  <cp:revision>1</cp:revision>
  <dcterms:created xsi:type="dcterms:W3CDTF">2023-05-16T07:56:04Z</dcterms:created>
  <dcterms:modified xsi:type="dcterms:W3CDTF">2023-05-16T07:56:22Z</dcterms:modified>
</cp:coreProperties>
</file>