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2E5948-92D4-468D-8AF3-97D83C88B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EFEEF78-6E26-4D87-98A0-D75324CB55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7FAE71-5460-445C-A4F5-4FFA4F211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98828-7666-4720-888D-A8B9B9127F9F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F64396-2308-40D6-8DC4-39B6608C9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47286B-3D8F-42D8-8692-667FB053D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5EF5-5C21-4795-AA05-BBAFDEC177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6300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411024-1217-475E-98DB-AE98DE6D7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9D3C028-1FEC-414A-B3DF-3ACBCE0D46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C95A595-136E-45C1-9005-6412CE7B2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98828-7666-4720-888D-A8B9B9127F9F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ED5C8B-D6EB-415E-8C8B-A71A4A2CD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12477F-057C-435D-AC5F-B2A8D92E7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5EF5-5C21-4795-AA05-BBAFDEC177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034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EABC18F-6120-45E7-8FA5-18C7BE175B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0A60D74-769E-4C21-B4D5-6389FCCDCE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BC6C5E-C9E0-463A-A468-9CF33FDB5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98828-7666-4720-888D-A8B9B9127F9F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727045-9995-4605-A786-43651EF60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6CDE5E5-F480-4559-B5FF-AD10531B3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5EF5-5C21-4795-AA05-BBAFDEC177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3159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90B7A5-19AE-4F5D-B331-1CF0C5C06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28F4FA-95BE-46F8-91C2-40C0348CF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86CCDA-8838-41DF-A48A-A4683AFD5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98828-7666-4720-888D-A8B9B9127F9F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AB3FC5-690D-4E43-97D4-D7EE0C6FD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4D3ED38-991C-4798-A673-AE93719D5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5EF5-5C21-4795-AA05-BBAFDEC177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6962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E38AAE-8A3F-4251-8D79-ED0D2851A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FCA05C1-1D20-46AF-8E16-675BCB6398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771863-348F-4F11-8D47-EF74D6D1B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98828-7666-4720-888D-A8B9B9127F9F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DE784C-9C3D-4F89-A1DA-7A90FF96D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794F3D1-CFA8-417B-A96F-865566816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5EF5-5C21-4795-AA05-BBAFDEC177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2422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E7D4C9-62D2-4035-B690-3D01CC4FB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33A57F-F802-433C-AC70-AC8D8F7754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3121EFC-C0DC-417C-8B1A-2D48E7F84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8A4DD16-A404-4A50-84FF-9E9F7A1D1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98828-7666-4720-888D-A8B9B9127F9F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C485FDD-9B1F-46CC-A4F1-CF4D3F748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7F7BCAF-3DF3-45B1-9C0D-186C33103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5EF5-5C21-4795-AA05-BBAFDEC177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553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013565-ED8F-45CB-BF9B-C06C4CCA1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4A4FB5F-6B79-4CFE-AC28-9A16AF4E1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034FC91-E8E7-4CEC-B441-DB532BEA22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FE12AE8-1F0E-4C2A-99D0-B0B32419B8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CB4094E-6F66-449A-A96E-69AF5D3F90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FBCDC07-5EE3-48F9-A239-FAEEFA51B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98828-7666-4720-888D-A8B9B9127F9F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158D34E-A41B-421A-AF60-4C9AD7E99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80D9B69-CEBF-4A06-A5C0-C688AC470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5EF5-5C21-4795-AA05-BBAFDEC177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3105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F5FE43-C691-4387-BC32-EFB733A87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1373E1E-18FF-453E-8592-617E9B903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98828-7666-4720-888D-A8B9B9127F9F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17B0D7F-A51F-45EC-8AD1-CBEF6C910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729BF67-4B06-4A2F-890E-77E3AB862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5EF5-5C21-4795-AA05-BBAFDEC177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5704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8554C06-F1B9-44E3-823E-C165DB2B8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98828-7666-4720-888D-A8B9B9127F9F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2B91197-A99E-47FC-A508-79DC27AB8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0027E1B-70E8-4BFC-B6D2-AD862782C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5EF5-5C21-4795-AA05-BBAFDEC177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064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242D36-74DB-438E-B983-763CEA282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41A612-5647-4682-A122-67B043ABC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4DC2EC1-BEC4-4411-9489-4427BC5D32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D95B65F-8680-4314-93E8-AF16AC115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98828-7666-4720-888D-A8B9B9127F9F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AFD1563-C0F3-4E1E-93C0-19C09BF99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C2102F3-0762-4733-868D-519F95443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5EF5-5C21-4795-AA05-BBAFDEC177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6851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362E60-0770-48AA-9DC4-6F72D41B9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F0E2F88-2E46-4CAB-A315-6A0755778D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FCC5694-A4D4-4D0D-97BC-82DA470D9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35C100-1A82-4D58-B64B-1E0FCE64C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98828-7666-4720-888D-A8B9B9127F9F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F3487C8-410E-468E-934D-FD49EFF00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ABB8866-47B3-474F-AF29-398E8FC99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5EF5-5C21-4795-AA05-BBAFDEC177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764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588E2D8-5F6E-48F7-921F-1C7447101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CB7EE00-D47D-4CAC-8EDD-F0CC72A825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477F5A6-99B7-474B-85BD-700616FBC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98828-7666-4720-888D-A8B9B9127F9F}" type="datetimeFigureOut">
              <a:rPr lang="fr-FR" smtClean="0"/>
              <a:t>26/05/2023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A0C697-20A2-4B4E-8E09-9BC173F518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ED4CB9A-2094-4747-B6CE-DBB02278F1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15EF5-5C21-4795-AA05-BBAFDEC177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5749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F7C748-4B10-4815-90F1-E5045E26D2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Thème : Méthodes d’analyse en chimie</a:t>
            </a:r>
            <a:br>
              <a:rPr lang="fr-FR" dirty="0"/>
            </a:br>
            <a:r>
              <a:rPr lang="fr-FR" dirty="0"/>
              <a:t>Sujet : Analyses quantitatives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C359E6E-2651-419E-B982-88E4EE2C7C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71154"/>
            <a:ext cx="9144000" cy="1655762"/>
          </a:xfrm>
        </p:spPr>
        <p:txBody>
          <a:bodyPr/>
          <a:lstStyle/>
          <a:p>
            <a:r>
              <a:rPr lang="fr-FR" dirty="0"/>
              <a:t>Elément imposé : Titrages</a:t>
            </a:r>
          </a:p>
        </p:txBody>
      </p:sp>
    </p:spTree>
    <p:extLst>
      <p:ext uri="{BB962C8B-B14F-4D97-AF65-F5344CB8AC3E}">
        <p14:creationId xmlns:p14="http://schemas.microsoft.com/office/powerpoint/2010/main" val="3141313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E7D139-58DB-4657-BEDA-0F382AB77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Dosage par </a:t>
            </a:r>
            <a:r>
              <a:rPr lang="fr-FR" dirty="0" err="1"/>
              <a:t>échantillonage</a:t>
            </a:r>
            <a:endParaRPr lang="fr-FR" dirty="0"/>
          </a:p>
        </p:txBody>
      </p:sp>
      <p:pic>
        <p:nvPicPr>
          <p:cNvPr id="1026" name="Picture 2" descr="Jenway™ Spectrophotomètre UV/Visible 6305 Hauteur : 160 mm  Spectrophotomètres | Fisher Scientific">
            <a:extLst>
              <a:ext uri="{FF2B5EF4-FFF2-40B4-BE49-F238E27FC236}">
                <a16:creationId xmlns:a16="http://schemas.microsoft.com/office/drawing/2014/main" id="{42312188-2A6A-4364-878C-FB786D205AC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088" y="2477295"/>
            <a:ext cx="2646954" cy="2687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UVE en polystyrène pour spectrophotomètre">
            <a:extLst>
              <a:ext uri="{FF2B5EF4-FFF2-40B4-BE49-F238E27FC236}">
                <a16:creationId xmlns:a16="http://schemas.microsoft.com/office/drawing/2014/main" id="{E0AD005C-4037-4D7F-8B81-E276FAE055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2584" y="2477295"/>
            <a:ext cx="2732749" cy="2732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0204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D336D0-1934-4BF7-8554-CA8A4A035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Titrages</a:t>
            </a:r>
          </a:p>
        </p:txBody>
      </p:sp>
      <p:pic>
        <p:nvPicPr>
          <p:cNvPr id="2050" name="Picture 2" descr="Courbes de titrage acido-basiques avec Python – astrolabe-science">
            <a:extLst>
              <a:ext uri="{FF2B5EF4-FFF2-40B4-BE49-F238E27FC236}">
                <a16:creationId xmlns:a16="http://schemas.microsoft.com/office/drawing/2014/main" id="{D64ADE16-BEC4-45B4-9236-5E5F5455BDF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2274" y="889039"/>
            <a:ext cx="3492236" cy="2328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ours | Lelivrescolaire.fr">
            <a:extLst>
              <a:ext uri="{FF2B5EF4-FFF2-40B4-BE49-F238E27FC236}">
                <a16:creationId xmlns:a16="http://schemas.microsoft.com/office/drawing/2014/main" id="{A9BB4991-F40D-4A1C-B494-DAF8407667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688" y="2415547"/>
            <a:ext cx="2463523" cy="2587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Repérer le volume équivalent d'un titrage conductimétrique - Tle - Méthode  Physique-Chimie - Kartable">
            <a:extLst>
              <a:ext uri="{FF2B5EF4-FFF2-40B4-BE49-F238E27FC236}">
                <a16:creationId xmlns:a16="http://schemas.microsoft.com/office/drawing/2014/main" id="{51EF4394-0D6A-4B1E-B166-A8306EB94A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141" y="3640804"/>
            <a:ext cx="3877679" cy="2328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4945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FB038A-441E-452B-B9D5-2D9EE545F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Chromatographie</a:t>
            </a:r>
          </a:p>
        </p:txBody>
      </p:sp>
      <p:pic>
        <p:nvPicPr>
          <p:cNvPr id="3074" name="Picture 2" descr="Chromatographie en phase gazeuse — Wikipédia">
            <a:extLst>
              <a:ext uri="{FF2B5EF4-FFF2-40B4-BE49-F238E27FC236}">
                <a16:creationId xmlns:a16="http://schemas.microsoft.com/office/drawing/2014/main" id="{F090C6D7-CEEB-49BF-B274-DA058485252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313" y="1690688"/>
            <a:ext cx="2703631" cy="2031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La chromatographie en phase gazeuse: principe | CultureSciences-Chimie">
            <a:extLst>
              <a:ext uri="{FF2B5EF4-FFF2-40B4-BE49-F238E27FC236}">
                <a16:creationId xmlns:a16="http://schemas.microsoft.com/office/drawing/2014/main" id="{19153B11-7036-46AA-BA40-9A00D6B31B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50" y="4246723"/>
            <a:ext cx="3381156" cy="1720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Chromatographie préparative — Wikipédia">
            <a:extLst>
              <a:ext uri="{FF2B5EF4-FFF2-40B4-BE49-F238E27FC236}">
                <a16:creationId xmlns:a16="http://schemas.microsoft.com/office/drawing/2014/main" id="{A91ECA38-DD18-4026-BF0E-71D1B5BD82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703" y="2243137"/>
            <a:ext cx="5238750" cy="237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31128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20</Words>
  <Application>Microsoft Office PowerPoint</Application>
  <PresentationFormat>Grand écran</PresentationFormat>
  <Paragraphs>5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Thème : Méthodes d’analyse en chimie Sujet : Analyses quantitatives</vt:lpstr>
      <vt:lpstr>Dosage par échantillonage</vt:lpstr>
      <vt:lpstr>Titrages</vt:lpstr>
      <vt:lpstr>Chromatographie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Thème : Méthodes d’analyse en chimie Sujet : Analyses quantitatives</dc:title>
  <dc:creator>Julien Vasseur</dc:creator>
  <cp:lastModifiedBy>Julien Vasseur</cp:lastModifiedBy>
  <cp:revision>3</cp:revision>
  <dcterms:created xsi:type="dcterms:W3CDTF">2023-05-26T07:24:54Z</dcterms:created>
  <dcterms:modified xsi:type="dcterms:W3CDTF">2023-05-26T07:47:39Z</dcterms:modified>
</cp:coreProperties>
</file>