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4881E2-C8BF-4CB8-B52A-8379E4BF9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8E8A75-6E5D-4F29-ADEC-AD10D0349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31880E-01F3-4502-8228-4A68CA39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1FA959-75F9-4D3E-8AB6-950646DB2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850345-1148-4DE1-80A6-6792E2801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65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E85F37-607C-4A92-A602-D45693928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D57688-2DAD-4E14-B9C1-2F5089951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0537C0-FDA5-4740-80DB-BF4D5FC20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086F84-A9E4-488D-BBF6-AB13FAA04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FFB948-99B1-46A8-887A-0D7D03F9E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3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E5DF7B7-6C92-4B12-B53B-446EDAA16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D2F60D-E2E8-44A5-B550-79CA87A64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E0B214-5FC9-40C4-8916-9D6D4F698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64E8ED-39D9-453B-AE5C-F9F699A25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D9C1FE-1E9D-4C61-81FE-36FE0126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25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86BCFE-4C3B-4633-809C-074F495FA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7CB2A1-C1DF-45B2-AEA8-765FCAF1A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19D30C-D2F0-4D68-A64A-C659CD436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1C5266-9234-41DA-82B5-06F8B627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237165-C858-465F-8C64-CC9236168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468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E7F1D8-F655-4D4E-8897-9BD0C8D1A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4C7E63-8DAA-4622-BBC7-9C48D31B3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E1D69F-955F-4E45-81E6-958D0D01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92073E-71CA-40AB-8AF4-431B35CA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D143A4-A0C1-4BBA-BFC0-53F83999A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28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3B8692-55B7-459A-A3D4-45775754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7B4B4D-92BC-45F2-AAF5-150F7BDF7B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64F808-90DD-4E25-B38C-5C221C0B5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C8F2BA-CE7F-4163-AB65-432BBF21D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1D4D86-95BE-4B47-B67E-A50726C76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6139C6-821A-4764-ABCB-3F0F4985D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95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362F7D-0A29-4753-9BDB-511DB735A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CAD773-015C-4835-9A44-6CEFCE907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171914F-694B-4ECC-8F32-A0FC801A3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995148A-C3A0-40BE-8102-6357DC2C5D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EB2E4BF-6D2E-42DE-8F54-FD905BC4E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09203CC-192D-468A-95C8-71C195CD9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625316-0BEF-4FFE-8A12-D87C03726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FCB7BFD-5132-4300-9CB6-EC0D55CA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86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CEADE4-5956-459E-B01F-BE8017D4B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EA751C9-30A4-40D1-98C3-2CF4843EB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B44C705-75CF-47BA-87B4-7A2685057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FA68E79-D700-42A4-B655-9A6A8E61C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87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EAE5945-9E75-4114-B81A-8D5A6A982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F24E57-917F-47D6-BA93-F3DA391AD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6C45317-36F6-4BB6-B8BA-9EEE607E7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84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440312-ED5C-405B-9109-B9CCCBC6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BE8B79-6589-4C99-81C7-5C87216B2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B2671B-573B-4C6F-BB0F-818B057C3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602054-2643-484F-BE60-23ED0E9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EF263D-327A-493F-9F32-E39DF176B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B8EC7A-E136-4C68-8EF6-D4791AE0C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335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8DE86F-C128-4D0E-ABEA-B7AF975C0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8D921C6-AD91-4500-9036-A641DD4E5B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1BB32B-89BE-4E07-951E-D2182F07A2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7A35F3-79AB-4C1D-B1DD-31DBF425C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F5D50A-AAD9-4D41-8A33-CE228D4AA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25CFC0-9B8B-40A3-AED2-10E9AD3C6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69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A613DA-3546-48F9-A8C0-C59CDF172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205394-118A-4357-9E43-91075C6D1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344F1A-8F77-44DF-B276-07D5B9369E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7FDEF-AB74-427D-87C3-8E2CAE9D0EC5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BAADE7-A5B5-4031-9B74-651EB838B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D91C83-A52C-4D10-B10B-C3B9EB564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81CEC-DEFD-4E66-8453-B81BB31F4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33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925C27-E628-4762-AF19-6BE121869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0"/>
            <a:ext cx="9144000" cy="968099"/>
          </a:xfrm>
        </p:spPr>
        <p:txBody>
          <a:bodyPr/>
          <a:lstStyle/>
          <a:p>
            <a:r>
              <a:rPr lang="fr-FR" dirty="0"/>
              <a:t>Chimie organique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9A4959-0595-4BD9-ADAE-C09DB3782A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Acétals / Hémiacétals</a:t>
            </a:r>
          </a:p>
          <a:p>
            <a:endParaRPr lang="fr-FR" dirty="0"/>
          </a:p>
          <a:p>
            <a:r>
              <a:rPr lang="fr-FR" dirty="0"/>
              <a:t>Elément imposé : mutarotation</a:t>
            </a:r>
          </a:p>
        </p:txBody>
      </p:sp>
    </p:spTree>
    <p:extLst>
      <p:ext uri="{BB962C8B-B14F-4D97-AF65-F5344CB8AC3E}">
        <p14:creationId xmlns:p14="http://schemas.microsoft.com/office/powerpoint/2010/main" val="572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105239-F5D0-40E0-B783-6C4BBF419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Acétals / Hémiacétals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A651CD-3E43-4878-9965-EB311CE63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Formation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F026FE4-96EC-42F6-A265-752F4F2E80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221" y="2655600"/>
            <a:ext cx="5207558" cy="154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8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7765A0-7A44-4DAE-9B00-5DAB0A697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Hémiacétal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02F68D9-C0C0-41DF-86C7-344B498ACA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381" y="2319333"/>
            <a:ext cx="5059238" cy="2219334"/>
          </a:xfrm>
        </p:spPr>
      </p:pic>
    </p:spTree>
    <p:extLst>
      <p:ext uri="{BB962C8B-B14F-4D97-AF65-F5344CB8AC3E}">
        <p14:creationId xmlns:p14="http://schemas.microsoft.com/office/powerpoint/2010/main" val="104476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F8BE67-3EEF-4A78-8E3C-FEEC707D7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Acétal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EA0ACEB-D9A8-4F4B-9FC8-81033E40EA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128" y="2986740"/>
            <a:ext cx="4429743" cy="2029108"/>
          </a:xfrm>
        </p:spPr>
      </p:pic>
    </p:spTree>
    <p:extLst>
      <p:ext uri="{BB962C8B-B14F-4D97-AF65-F5344CB8AC3E}">
        <p14:creationId xmlns:p14="http://schemas.microsoft.com/office/powerpoint/2010/main" val="1836685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C4EF5C-766B-4892-AC16-351B434E4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protection groupement cétone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BED04B8-C70E-42AD-97CF-71299DD85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846" y="2997058"/>
            <a:ext cx="5720307" cy="863883"/>
          </a:xfrm>
        </p:spPr>
      </p:pic>
    </p:spTree>
    <p:extLst>
      <p:ext uri="{BB962C8B-B14F-4D97-AF65-F5344CB8AC3E}">
        <p14:creationId xmlns:p14="http://schemas.microsoft.com/office/powerpoint/2010/main" val="4110805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02428D-36CC-443F-B8D5-2F231F547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Application aux sucres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57BBDA4-B421-4598-9058-F8136A6CFE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38895"/>
            <a:ext cx="4420217" cy="3724795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E6E6076-8853-4831-8693-9E4543A099B4}"/>
              </a:ext>
            </a:extLst>
          </p:cNvPr>
          <p:cNvSpPr txBox="1"/>
          <p:nvPr/>
        </p:nvSpPr>
        <p:spPr>
          <a:xfrm>
            <a:off x="838200" y="34290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Différentes formes du glucose : furane / pyrane</a:t>
            </a:r>
          </a:p>
        </p:txBody>
      </p:sp>
    </p:spTree>
    <p:extLst>
      <p:ext uri="{BB962C8B-B14F-4D97-AF65-F5344CB8AC3E}">
        <p14:creationId xmlns:p14="http://schemas.microsoft.com/office/powerpoint/2010/main" val="31094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BF2233-27BF-4A1F-A7C2-FC2875BD9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Forme hémiacétalique (Fischer)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997693A-9C2C-4126-B12E-B2829C140A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102" y="3029608"/>
            <a:ext cx="3905795" cy="1943371"/>
          </a:xfrm>
        </p:spPr>
      </p:pic>
    </p:spTree>
    <p:extLst>
      <p:ext uri="{BB962C8B-B14F-4D97-AF65-F5344CB8AC3E}">
        <p14:creationId xmlns:p14="http://schemas.microsoft.com/office/powerpoint/2010/main" val="28335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470D3B-C82F-4430-A700-C8FBD3CE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Représentation de Haworth /</a:t>
            </a:r>
            <a:br>
              <a:rPr lang="fr-FR" dirty="0"/>
            </a:br>
            <a:r>
              <a:rPr lang="fr-FR" dirty="0"/>
              <a:t>Configuration chaise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C569AE7-CD31-401A-A9E3-ABC9058B25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043" y="2904984"/>
            <a:ext cx="2838846" cy="1609950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447D5E8-FACD-4DEE-AF87-403325A9C6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983" y="2904984"/>
            <a:ext cx="4172532" cy="14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25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A62B1F-9A66-4849-A984-36E96E201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Mutarotation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79C1BDA-A83A-4059-B7C1-B40D8094C0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838" y="2367528"/>
            <a:ext cx="4820323" cy="3267531"/>
          </a:xfrm>
        </p:spPr>
      </p:pic>
    </p:spTree>
    <p:extLst>
      <p:ext uri="{BB962C8B-B14F-4D97-AF65-F5344CB8AC3E}">
        <p14:creationId xmlns:p14="http://schemas.microsoft.com/office/powerpoint/2010/main" val="17035974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43</Words>
  <Application>Microsoft Office PowerPoint</Application>
  <PresentationFormat>Grand écran</PresentationFormat>
  <Paragraphs>14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Chimie organique </vt:lpstr>
      <vt:lpstr>Acétals / Hémiacétals</vt:lpstr>
      <vt:lpstr>Hémiacétal</vt:lpstr>
      <vt:lpstr>Acétal</vt:lpstr>
      <vt:lpstr>Exemple protection groupement cétone</vt:lpstr>
      <vt:lpstr>Application aux sucres</vt:lpstr>
      <vt:lpstr>Forme hémiacétalique (Fischer)</vt:lpstr>
      <vt:lpstr>Représentation de Haworth / Configuration chaise</vt:lpstr>
      <vt:lpstr>Mutarotation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Chimie organique</dc:title>
  <dc:creator>Julien Vasseur</dc:creator>
  <cp:lastModifiedBy>Julien Vasseur</cp:lastModifiedBy>
  <cp:revision>2</cp:revision>
  <dcterms:created xsi:type="dcterms:W3CDTF">2023-05-03T11:06:39Z</dcterms:created>
  <dcterms:modified xsi:type="dcterms:W3CDTF">2023-05-03T11:12:45Z</dcterms:modified>
</cp:coreProperties>
</file>