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7" r:id="rId5"/>
    <p:sldId id="268" r:id="rId6"/>
    <p:sldId id="270" r:id="rId7"/>
    <p:sldId id="271" r:id="rId8"/>
    <p:sldId id="260" r:id="rId9"/>
    <p:sldId id="258" r:id="rId10"/>
    <p:sldId id="259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86287-1A14-7D45-93B8-F98B10AB2CE1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CE8132-7F25-CD43-A29E-B69E39523FBD}">
      <dgm:prSet phldrT="[Text]" custT="1"/>
      <dgm:spPr/>
      <dgm:t>
        <a:bodyPr/>
        <a:lstStyle/>
        <a:p>
          <a:r>
            <a:rPr lang="en-US" sz="1400" dirty="0" smtClean="0"/>
            <a:t>ARC International France AIF</a:t>
          </a:r>
        </a:p>
        <a:p>
          <a:r>
            <a:rPr lang="en-US" sz="1400" dirty="0" smtClean="0"/>
            <a:t>Environ 4,3 M </a:t>
          </a:r>
          <a:r>
            <a:rPr lang="en-US" sz="1400" dirty="0" err="1" smtClean="0"/>
            <a:t>d’articles</a:t>
          </a:r>
          <a:r>
            <a:rPr lang="en-US" sz="1400" dirty="0" smtClean="0"/>
            <a:t> </a:t>
          </a:r>
          <a:r>
            <a:rPr lang="en-US" sz="1400" dirty="0" err="1" smtClean="0"/>
            <a:t>fabriqués</a:t>
          </a:r>
          <a:r>
            <a:rPr lang="en-US" sz="1400" dirty="0" smtClean="0"/>
            <a:t> </a:t>
          </a:r>
          <a:r>
            <a:rPr lang="en-US" sz="1400" dirty="0" err="1" smtClean="0"/>
            <a:t>chaque</a:t>
          </a:r>
          <a:r>
            <a:rPr lang="en-US" sz="1400" dirty="0" smtClean="0"/>
            <a:t> jour</a:t>
          </a:r>
          <a:endParaRPr lang="en-US" sz="1400" dirty="0"/>
        </a:p>
      </dgm:t>
    </dgm:pt>
    <dgm:pt modelId="{D07BF008-D97A-674B-92B8-E94C5CAF72F0}" type="parTrans" cxnId="{4FBF5EC3-B027-0642-A371-6BB7A035F5C9}">
      <dgm:prSet/>
      <dgm:spPr/>
      <dgm:t>
        <a:bodyPr/>
        <a:lstStyle/>
        <a:p>
          <a:endParaRPr lang="en-US" sz="1400"/>
        </a:p>
      </dgm:t>
    </dgm:pt>
    <dgm:pt modelId="{21C1B78D-E2E1-1045-B4EC-D8235C73B1E0}" type="sibTrans" cxnId="{4FBF5EC3-B027-0642-A371-6BB7A035F5C9}">
      <dgm:prSet/>
      <dgm:spPr/>
      <dgm:t>
        <a:bodyPr/>
        <a:lstStyle/>
        <a:p>
          <a:endParaRPr lang="en-US" sz="1400"/>
        </a:p>
      </dgm:t>
    </dgm:pt>
    <dgm:pt modelId="{155B5DCC-E15A-A844-86EB-CF22B8476919}">
      <dgm:prSet phldrT="[Text]" custT="1"/>
      <dgm:spPr/>
      <dgm:t>
        <a:bodyPr/>
        <a:lstStyle/>
        <a:p>
          <a:r>
            <a:rPr lang="en-US" sz="1400" dirty="0" smtClean="0"/>
            <a:t>Verre sodocalcique transparent </a:t>
          </a:r>
        </a:p>
        <a:p>
          <a:r>
            <a:rPr lang="en-US" sz="1400" dirty="0" smtClean="0"/>
            <a:t>(</a:t>
          </a:r>
          <a:r>
            <a:rPr lang="en-US" sz="1400" dirty="0" err="1" smtClean="0"/>
            <a:t>Verres</a:t>
          </a:r>
          <a:r>
            <a:rPr lang="en-US" sz="1400" dirty="0" smtClean="0"/>
            <a:t> à </a:t>
          </a:r>
          <a:r>
            <a:rPr lang="en-US" sz="1400" dirty="0" err="1" smtClean="0"/>
            <a:t>pieds</a:t>
          </a:r>
          <a:r>
            <a:rPr lang="en-US" sz="1400" dirty="0" smtClean="0"/>
            <a:t>, </a:t>
          </a:r>
          <a:r>
            <a:rPr lang="en-US" sz="1400" dirty="0" err="1" smtClean="0"/>
            <a:t>gobelets</a:t>
          </a:r>
          <a:r>
            <a:rPr lang="en-US" sz="1400" dirty="0" smtClean="0"/>
            <a:t>)</a:t>
          </a:r>
          <a:endParaRPr lang="en-US" sz="1400" dirty="0"/>
        </a:p>
      </dgm:t>
    </dgm:pt>
    <dgm:pt modelId="{082CF21E-920C-6445-8660-794C4B47BC80}" type="parTrans" cxnId="{C718795F-3181-4E4E-9C83-98BDF8CB38A8}">
      <dgm:prSet/>
      <dgm:spPr/>
      <dgm:t>
        <a:bodyPr/>
        <a:lstStyle/>
        <a:p>
          <a:endParaRPr lang="en-US" sz="1400"/>
        </a:p>
      </dgm:t>
    </dgm:pt>
    <dgm:pt modelId="{034D820D-D4A1-5340-84F5-ECAF033DCDE2}" type="sibTrans" cxnId="{C718795F-3181-4E4E-9C83-98BDF8CB38A8}">
      <dgm:prSet/>
      <dgm:spPr/>
      <dgm:t>
        <a:bodyPr/>
        <a:lstStyle/>
        <a:p>
          <a:endParaRPr lang="en-US" sz="1400"/>
        </a:p>
      </dgm:t>
    </dgm:pt>
    <dgm:pt modelId="{E4CBB3A9-FD32-5140-9584-21092404CB67}">
      <dgm:prSet phldrT="[Text]" custT="1"/>
      <dgm:spPr/>
      <dgm:t>
        <a:bodyPr/>
        <a:lstStyle/>
        <a:p>
          <a:r>
            <a:rPr lang="en-US" sz="1400" dirty="0" err="1" smtClean="0"/>
            <a:t>Défaut</a:t>
          </a:r>
          <a:r>
            <a:rPr lang="en-US" sz="1400" dirty="0" smtClean="0"/>
            <a:t> verre à </a:t>
          </a:r>
          <a:r>
            <a:rPr lang="en-US" sz="1400" dirty="0" err="1" smtClean="0"/>
            <a:t>paroi</a:t>
          </a:r>
          <a:r>
            <a:rPr lang="en-US" sz="1400" dirty="0" smtClean="0"/>
            <a:t> mince : </a:t>
          </a:r>
          <a:r>
            <a:rPr lang="en-US" sz="1400" dirty="0" err="1" smtClean="0"/>
            <a:t>fragilité</a:t>
          </a:r>
          <a:r>
            <a:rPr lang="en-US" sz="1400" dirty="0" smtClean="0"/>
            <a:t>  (résistance </a:t>
          </a:r>
          <a:r>
            <a:rPr lang="en-US" sz="1400" dirty="0" err="1" smtClean="0"/>
            <a:t>mécanique</a:t>
          </a:r>
          <a:r>
            <a:rPr lang="en-US" sz="1400" dirty="0" smtClean="0"/>
            <a:t>)</a:t>
          </a:r>
          <a:endParaRPr lang="en-US" sz="1400" dirty="0"/>
        </a:p>
      </dgm:t>
    </dgm:pt>
    <dgm:pt modelId="{5F8BDC65-6A22-E64B-9BD8-67A86BF45766}" type="parTrans" cxnId="{0D52ADC6-777B-9E4C-B6BE-B5B156D858A5}">
      <dgm:prSet/>
      <dgm:spPr/>
      <dgm:t>
        <a:bodyPr/>
        <a:lstStyle/>
        <a:p>
          <a:endParaRPr lang="en-US" sz="1400"/>
        </a:p>
      </dgm:t>
    </dgm:pt>
    <dgm:pt modelId="{43529755-A05F-0D47-8A05-7130C15AAEFE}" type="sibTrans" cxnId="{0D52ADC6-777B-9E4C-B6BE-B5B156D858A5}">
      <dgm:prSet/>
      <dgm:spPr/>
      <dgm:t>
        <a:bodyPr/>
        <a:lstStyle/>
        <a:p>
          <a:endParaRPr lang="en-US" sz="1400"/>
        </a:p>
      </dgm:t>
    </dgm:pt>
    <dgm:pt modelId="{B422AE0A-71F0-8D43-A096-E0275E7C8F44}">
      <dgm:prSet phldrT="[Text]" custT="1"/>
      <dgm:spPr/>
      <dgm:t>
        <a:bodyPr/>
        <a:lstStyle/>
        <a:p>
          <a:r>
            <a:rPr lang="en-US" sz="1400" dirty="0" smtClean="0"/>
            <a:t>Verre fluorosilicate </a:t>
          </a:r>
          <a:r>
            <a:rPr lang="en-US" sz="1400" dirty="0" err="1" smtClean="0"/>
            <a:t>opale</a:t>
          </a:r>
          <a:r>
            <a:rPr lang="en-US" sz="1400" dirty="0" smtClean="0"/>
            <a:t> </a:t>
          </a:r>
        </a:p>
        <a:p>
          <a:r>
            <a:rPr lang="en-US" sz="1400" dirty="0" smtClean="0"/>
            <a:t>(</a:t>
          </a:r>
          <a:r>
            <a:rPr lang="en-US" sz="1400" dirty="0" err="1" smtClean="0"/>
            <a:t>Assiettes</a:t>
          </a:r>
          <a:r>
            <a:rPr lang="en-US" sz="1400" dirty="0" smtClean="0"/>
            <a:t>, </a:t>
          </a:r>
          <a:r>
            <a:rPr lang="en-US" sz="1400" dirty="0" err="1" smtClean="0"/>
            <a:t>tasses</a:t>
          </a:r>
          <a:r>
            <a:rPr lang="en-US" sz="1400" dirty="0" smtClean="0"/>
            <a:t>, etc..)</a:t>
          </a:r>
          <a:endParaRPr lang="en-US" sz="1400" dirty="0"/>
        </a:p>
      </dgm:t>
    </dgm:pt>
    <dgm:pt modelId="{9C04329F-9D25-AE4E-A6C2-6CE5565DB9A8}" type="parTrans" cxnId="{62A496E2-2640-2448-9E8A-A92268F9DA1D}">
      <dgm:prSet/>
      <dgm:spPr/>
      <dgm:t>
        <a:bodyPr/>
        <a:lstStyle/>
        <a:p>
          <a:endParaRPr lang="en-US" sz="1400"/>
        </a:p>
      </dgm:t>
    </dgm:pt>
    <dgm:pt modelId="{D9ED4F9C-C79B-0F45-BCC1-6B03E08EC064}" type="sibTrans" cxnId="{62A496E2-2640-2448-9E8A-A92268F9DA1D}">
      <dgm:prSet/>
      <dgm:spPr/>
      <dgm:t>
        <a:bodyPr/>
        <a:lstStyle/>
        <a:p>
          <a:endParaRPr lang="en-US" sz="1400"/>
        </a:p>
      </dgm:t>
    </dgm:pt>
    <dgm:pt modelId="{F3B8D4A9-7DB4-6B49-BDBF-4BF8904B074A}">
      <dgm:prSet phldrT="[Text]" custT="1"/>
      <dgm:spPr/>
      <dgm:t>
        <a:bodyPr/>
        <a:lstStyle/>
        <a:p>
          <a:r>
            <a:rPr lang="en-US" sz="1400" dirty="0" smtClean="0"/>
            <a:t>Sudation : </a:t>
          </a:r>
          <a:r>
            <a:rPr lang="en-US" sz="1400" dirty="0" err="1" smtClean="0"/>
            <a:t>dépôt</a:t>
          </a:r>
          <a:r>
            <a:rPr lang="en-US" sz="1400" dirty="0" smtClean="0"/>
            <a:t> </a:t>
          </a:r>
          <a:r>
            <a:rPr lang="en-US" sz="1400" dirty="0" err="1" smtClean="0"/>
            <a:t>blanchâtre</a:t>
          </a:r>
          <a:r>
            <a:rPr lang="en-US" sz="1400" dirty="0" smtClean="0"/>
            <a:t> </a:t>
          </a:r>
          <a:r>
            <a:rPr lang="en-US" sz="1400" dirty="0" err="1" smtClean="0"/>
            <a:t>lors</a:t>
          </a:r>
          <a:r>
            <a:rPr lang="en-US" sz="1400" dirty="0" smtClean="0"/>
            <a:t> du </a:t>
          </a:r>
          <a:r>
            <a:rPr lang="en-US" sz="1400" dirty="0" err="1" smtClean="0"/>
            <a:t>stockage</a:t>
          </a:r>
          <a:endParaRPr lang="en-US" sz="1400" dirty="0"/>
        </a:p>
      </dgm:t>
    </dgm:pt>
    <dgm:pt modelId="{4F7C5145-C7A2-634A-8967-2D3DB441E614}" type="parTrans" cxnId="{22A3FB83-679C-3049-B757-4BD2C04A81D9}">
      <dgm:prSet/>
      <dgm:spPr/>
      <dgm:t>
        <a:bodyPr/>
        <a:lstStyle/>
        <a:p>
          <a:endParaRPr lang="en-US" sz="1400"/>
        </a:p>
      </dgm:t>
    </dgm:pt>
    <dgm:pt modelId="{9ED165AC-D413-A843-AE72-05F7622EEF53}" type="sibTrans" cxnId="{22A3FB83-679C-3049-B757-4BD2C04A81D9}">
      <dgm:prSet/>
      <dgm:spPr/>
      <dgm:t>
        <a:bodyPr/>
        <a:lstStyle/>
        <a:p>
          <a:endParaRPr lang="en-US" sz="1400"/>
        </a:p>
      </dgm:t>
    </dgm:pt>
    <dgm:pt modelId="{1506A4EA-9432-744E-8BE6-BF0ED2D28B14}">
      <dgm:prSet custT="1"/>
      <dgm:spPr/>
      <dgm:t>
        <a:bodyPr/>
        <a:lstStyle/>
        <a:p>
          <a:r>
            <a:rPr lang="en-US" sz="1400" dirty="0" smtClean="0"/>
            <a:t>Solution industrielle : </a:t>
          </a:r>
          <a:r>
            <a:rPr lang="en-US" sz="1400" dirty="0" err="1" smtClean="0"/>
            <a:t>dépôt</a:t>
          </a:r>
          <a:r>
            <a:rPr lang="en-US" sz="1400" dirty="0" smtClean="0"/>
            <a:t> CVD à base de MBTC (</a:t>
          </a:r>
          <a:r>
            <a:rPr lang="en-US" sz="1400" dirty="0" err="1" smtClean="0"/>
            <a:t>Toxique</a:t>
          </a:r>
          <a:r>
            <a:rPr lang="en-US" sz="1400" dirty="0" smtClean="0"/>
            <a:t>)</a:t>
          </a:r>
          <a:endParaRPr lang="en-US" sz="1400" dirty="0"/>
        </a:p>
      </dgm:t>
    </dgm:pt>
    <dgm:pt modelId="{6D43FC0F-D7A4-9841-810C-661B50A489C0}" type="parTrans" cxnId="{A3D46175-A617-0D44-8A33-1FD5668257B7}">
      <dgm:prSet/>
      <dgm:spPr/>
      <dgm:t>
        <a:bodyPr/>
        <a:lstStyle/>
        <a:p>
          <a:endParaRPr lang="en-US" sz="1400"/>
        </a:p>
      </dgm:t>
    </dgm:pt>
    <dgm:pt modelId="{38A423D5-9C6D-BD4D-804C-70BAE67E4929}" type="sibTrans" cxnId="{A3D46175-A617-0D44-8A33-1FD5668257B7}">
      <dgm:prSet/>
      <dgm:spPr/>
      <dgm:t>
        <a:bodyPr/>
        <a:lstStyle/>
        <a:p>
          <a:endParaRPr lang="en-US" sz="1400"/>
        </a:p>
      </dgm:t>
    </dgm:pt>
    <dgm:pt modelId="{7591FC58-B21A-1F40-9066-93F86615DEA0}">
      <dgm:prSet custT="1"/>
      <dgm:spPr/>
      <dgm:t>
        <a:bodyPr/>
        <a:lstStyle/>
        <a:p>
          <a:r>
            <a:rPr lang="en-US" sz="1400" dirty="0" err="1" smtClean="0"/>
            <a:t>Développement</a:t>
          </a:r>
          <a:r>
            <a:rPr lang="en-US" sz="1400" dirty="0" smtClean="0"/>
            <a:t> </a:t>
          </a:r>
          <a:r>
            <a:rPr lang="en-US" sz="1400" dirty="0" err="1" smtClean="0"/>
            <a:t>d’une</a:t>
          </a:r>
          <a:r>
            <a:rPr lang="en-US" sz="1400" dirty="0" smtClean="0"/>
            <a:t> alternative au </a:t>
          </a:r>
          <a:r>
            <a:rPr lang="en-US" sz="1400" dirty="0" err="1" smtClean="0"/>
            <a:t>procédé</a:t>
          </a:r>
          <a:r>
            <a:rPr lang="en-US" sz="1400" dirty="0" smtClean="0"/>
            <a:t> CVD</a:t>
          </a:r>
          <a:endParaRPr lang="en-US" sz="1400" dirty="0"/>
        </a:p>
      </dgm:t>
    </dgm:pt>
    <dgm:pt modelId="{ABAF9BC5-6AAB-5247-8D5C-AE02C9184C47}" type="parTrans" cxnId="{C4039E6D-58C9-1744-AB2A-2F9A891EA116}">
      <dgm:prSet/>
      <dgm:spPr/>
      <dgm:t>
        <a:bodyPr/>
        <a:lstStyle/>
        <a:p>
          <a:endParaRPr lang="en-US" sz="1400"/>
        </a:p>
      </dgm:t>
    </dgm:pt>
    <dgm:pt modelId="{CB4FA220-39C1-5341-86C1-ECAC0B454CAA}" type="sibTrans" cxnId="{C4039E6D-58C9-1744-AB2A-2F9A891EA116}">
      <dgm:prSet/>
      <dgm:spPr/>
      <dgm:t>
        <a:bodyPr/>
        <a:lstStyle/>
        <a:p>
          <a:endParaRPr lang="en-US" sz="1400"/>
        </a:p>
      </dgm:t>
    </dgm:pt>
    <dgm:pt modelId="{DF35DA69-2732-8340-A433-B4A8E6C2C6B8}">
      <dgm:prSet custT="1"/>
      <dgm:spPr/>
      <dgm:t>
        <a:bodyPr/>
        <a:lstStyle/>
        <a:p>
          <a:r>
            <a:rPr lang="en-US" sz="1400" dirty="0" smtClean="0"/>
            <a:t>Solution industrielle : </a:t>
          </a:r>
          <a:r>
            <a:rPr lang="en-US" sz="1400" dirty="0" err="1" smtClean="0"/>
            <a:t>Polissage</a:t>
          </a:r>
          <a:r>
            <a:rPr lang="en-US" sz="1400" dirty="0" smtClean="0"/>
            <a:t> </a:t>
          </a:r>
          <a:r>
            <a:rPr lang="en-US" sz="1400" dirty="0" err="1" smtClean="0"/>
            <a:t>acide</a:t>
          </a:r>
          <a:r>
            <a:rPr lang="en-US" sz="1400" dirty="0" smtClean="0"/>
            <a:t> HF (</a:t>
          </a:r>
          <a:r>
            <a:rPr lang="en-US" sz="1400" dirty="0" err="1" smtClean="0"/>
            <a:t>produit</a:t>
          </a:r>
          <a:r>
            <a:rPr lang="en-US" sz="1400" dirty="0" smtClean="0"/>
            <a:t> </a:t>
          </a:r>
          <a:r>
            <a:rPr lang="en-US" sz="1400" dirty="0" err="1" smtClean="0"/>
            <a:t>toxique</a:t>
          </a:r>
          <a:r>
            <a:rPr lang="en-US" sz="1400" dirty="0" smtClean="0"/>
            <a:t>), </a:t>
          </a:r>
          <a:r>
            <a:rPr lang="en-US" sz="1400" dirty="0" err="1" smtClean="0"/>
            <a:t>Trempe</a:t>
          </a:r>
          <a:r>
            <a:rPr lang="en-US" sz="1400" dirty="0" smtClean="0"/>
            <a:t> </a:t>
          </a:r>
          <a:r>
            <a:rPr lang="en-US" sz="1400" dirty="0" err="1" smtClean="0"/>
            <a:t>thermique</a:t>
          </a:r>
          <a:endParaRPr lang="en-US" sz="1400" dirty="0"/>
        </a:p>
      </dgm:t>
    </dgm:pt>
    <dgm:pt modelId="{BC6481FC-F714-B240-94F4-5774CD337566}" type="parTrans" cxnId="{7331A994-70D6-0542-832C-A4889145C4C2}">
      <dgm:prSet/>
      <dgm:spPr/>
      <dgm:t>
        <a:bodyPr/>
        <a:lstStyle/>
        <a:p>
          <a:endParaRPr lang="en-US" sz="1400"/>
        </a:p>
      </dgm:t>
    </dgm:pt>
    <dgm:pt modelId="{5AAE65E2-A303-D844-8E5E-86187279BCEF}" type="sibTrans" cxnId="{7331A994-70D6-0542-832C-A4889145C4C2}">
      <dgm:prSet/>
      <dgm:spPr/>
      <dgm:t>
        <a:bodyPr/>
        <a:lstStyle/>
        <a:p>
          <a:endParaRPr lang="en-US" sz="1400"/>
        </a:p>
      </dgm:t>
    </dgm:pt>
    <dgm:pt modelId="{D5233287-54BB-324B-9603-37903AF1C1AF}">
      <dgm:prSet custT="1"/>
      <dgm:spPr/>
      <dgm:t>
        <a:bodyPr/>
        <a:lstStyle/>
        <a:p>
          <a:r>
            <a:rPr lang="en-US" sz="1400" dirty="0" err="1" smtClean="0"/>
            <a:t>Développement</a:t>
          </a:r>
          <a:r>
            <a:rPr lang="en-US" sz="1400" dirty="0" smtClean="0"/>
            <a:t> </a:t>
          </a:r>
          <a:r>
            <a:rPr lang="en-US" sz="1400" dirty="0" err="1" smtClean="0"/>
            <a:t>d’une</a:t>
          </a:r>
          <a:r>
            <a:rPr lang="en-US" sz="1400" dirty="0" smtClean="0"/>
            <a:t> alternative aux procédés actuels</a:t>
          </a:r>
          <a:endParaRPr lang="en-US" sz="1400" dirty="0"/>
        </a:p>
      </dgm:t>
    </dgm:pt>
    <dgm:pt modelId="{EBE692D6-8DAC-D649-908F-615500699DBB}" type="parTrans" cxnId="{65E29F7E-8E61-8946-A7BF-CEFB0E5C7A3B}">
      <dgm:prSet/>
      <dgm:spPr/>
      <dgm:t>
        <a:bodyPr/>
        <a:lstStyle/>
        <a:p>
          <a:endParaRPr lang="en-US" sz="1400"/>
        </a:p>
      </dgm:t>
    </dgm:pt>
    <dgm:pt modelId="{976EE13D-1A8A-8F49-9B9B-EEDE9AA0544F}" type="sibTrans" cxnId="{65E29F7E-8E61-8946-A7BF-CEFB0E5C7A3B}">
      <dgm:prSet/>
      <dgm:spPr/>
      <dgm:t>
        <a:bodyPr/>
        <a:lstStyle/>
        <a:p>
          <a:endParaRPr lang="en-US" sz="1400"/>
        </a:p>
      </dgm:t>
    </dgm:pt>
    <dgm:pt modelId="{86E05DEA-5FCE-1D41-9743-4F995F6A5760}" type="pres">
      <dgm:prSet presAssocID="{43586287-1A14-7D45-93B8-F98B10AB2C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0ACF2B-DAA8-1141-9148-BC8373072CCF}" type="pres">
      <dgm:prSet presAssocID="{E0CE8132-7F25-CD43-A29E-B69E39523FBD}" presName="hierRoot1" presStyleCnt="0"/>
      <dgm:spPr/>
    </dgm:pt>
    <dgm:pt modelId="{BD2DF51A-1741-504A-B7B4-E4ADE35FFF6C}" type="pres">
      <dgm:prSet presAssocID="{E0CE8132-7F25-CD43-A29E-B69E39523FBD}" presName="composite" presStyleCnt="0"/>
      <dgm:spPr/>
    </dgm:pt>
    <dgm:pt modelId="{B70D85BB-4BF2-D74B-B04E-DCD6CD320EA6}" type="pres">
      <dgm:prSet presAssocID="{E0CE8132-7F25-CD43-A29E-B69E39523FBD}" presName="background" presStyleLbl="node0" presStyleIdx="0" presStyleCnt="1"/>
      <dgm:spPr/>
    </dgm:pt>
    <dgm:pt modelId="{61B18D00-542D-7A46-BDD2-4443322B6053}" type="pres">
      <dgm:prSet presAssocID="{E0CE8132-7F25-CD43-A29E-B69E39523FBD}" presName="text" presStyleLbl="fgAcc0" presStyleIdx="0" presStyleCnt="1" custScaleX="538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6C306F-83A6-F24D-9B9D-DF27F1485259}" type="pres">
      <dgm:prSet presAssocID="{E0CE8132-7F25-CD43-A29E-B69E39523FBD}" presName="hierChild2" presStyleCnt="0"/>
      <dgm:spPr/>
    </dgm:pt>
    <dgm:pt modelId="{9F353B01-6443-8A4D-B8D8-EA95E82528E2}" type="pres">
      <dgm:prSet presAssocID="{082CF21E-920C-6445-8660-794C4B47BC8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3DE85D1-B208-2143-B781-D4B8876F1EB9}" type="pres">
      <dgm:prSet presAssocID="{155B5DCC-E15A-A844-86EB-CF22B8476919}" presName="hierRoot2" presStyleCnt="0"/>
      <dgm:spPr/>
    </dgm:pt>
    <dgm:pt modelId="{9F369045-B23E-F64D-BE42-CC99E7627C93}" type="pres">
      <dgm:prSet presAssocID="{155B5DCC-E15A-A844-86EB-CF22B8476919}" presName="composite2" presStyleCnt="0"/>
      <dgm:spPr/>
    </dgm:pt>
    <dgm:pt modelId="{302202F1-FA28-9248-B6D7-8AB1CB9260B2}" type="pres">
      <dgm:prSet presAssocID="{155B5DCC-E15A-A844-86EB-CF22B8476919}" presName="background2" presStyleLbl="node2" presStyleIdx="0" presStyleCnt="2"/>
      <dgm:spPr/>
    </dgm:pt>
    <dgm:pt modelId="{D18CA7B0-2013-9849-B34B-DBF52C243CB5}" type="pres">
      <dgm:prSet presAssocID="{155B5DCC-E15A-A844-86EB-CF22B8476919}" presName="text2" presStyleLbl="fgAcc2" presStyleIdx="0" presStyleCnt="2" custScaleX="359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C797B-D2F3-6A4D-8569-0F7B93AE4764}" type="pres">
      <dgm:prSet presAssocID="{155B5DCC-E15A-A844-86EB-CF22B8476919}" presName="hierChild3" presStyleCnt="0"/>
      <dgm:spPr/>
    </dgm:pt>
    <dgm:pt modelId="{8BAF1A2E-E908-534D-8A1F-00379A392344}" type="pres">
      <dgm:prSet presAssocID="{5F8BDC65-6A22-E64B-9BD8-67A86BF4576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08037BB-2698-954E-873E-B3D81048D2BC}" type="pres">
      <dgm:prSet presAssocID="{E4CBB3A9-FD32-5140-9584-21092404CB67}" presName="hierRoot3" presStyleCnt="0"/>
      <dgm:spPr/>
    </dgm:pt>
    <dgm:pt modelId="{D94525F7-47BE-1847-8F6E-BB34D0D3CEF6}" type="pres">
      <dgm:prSet presAssocID="{E4CBB3A9-FD32-5140-9584-21092404CB67}" presName="composite3" presStyleCnt="0"/>
      <dgm:spPr/>
    </dgm:pt>
    <dgm:pt modelId="{93BE9AB3-E556-8442-B53E-093D3CFED51B}" type="pres">
      <dgm:prSet presAssocID="{E4CBB3A9-FD32-5140-9584-21092404CB67}" presName="background3" presStyleLbl="node3" presStyleIdx="0" presStyleCnt="2"/>
      <dgm:spPr/>
    </dgm:pt>
    <dgm:pt modelId="{E26796F6-7240-AA4A-9E79-D91E9DC88790}" type="pres">
      <dgm:prSet presAssocID="{E4CBB3A9-FD32-5140-9584-21092404CB67}" presName="text3" presStyleLbl="fgAcc3" presStyleIdx="0" presStyleCnt="2" custScaleX="359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FD9F14-0566-8144-87A4-D4C7613C3CDA}" type="pres">
      <dgm:prSet presAssocID="{E4CBB3A9-FD32-5140-9584-21092404CB67}" presName="hierChild4" presStyleCnt="0"/>
      <dgm:spPr/>
    </dgm:pt>
    <dgm:pt modelId="{EB45ED39-103D-2845-8C6A-ACE633067235}" type="pres">
      <dgm:prSet presAssocID="{BC6481FC-F714-B240-94F4-5774CD337566}" presName="Name23" presStyleLbl="parChTrans1D4" presStyleIdx="0" presStyleCnt="4"/>
      <dgm:spPr/>
      <dgm:t>
        <a:bodyPr/>
        <a:lstStyle/>
        <a:p>
          <a:endParaRPr lang="en-US"/>
        </a:p>
      </dgm:t>
    </dgm:pt>
    <dgm:pt modelId="{E9511614-CF88-0244-B123-BE8AF76D9E74}" type="pres">
      <dgm:prSet presAssocID="{DF35DA69-2732-8340-A433-B4A8E6C2C6B8}" presName="hierRoot4" presStyleCnt="0"/>
      <dgm:spPr/>
    </dgm:pt>
    <dgm:pt modelId="{A0D7E2F7-B59E-194F-BC8D-41D442FD5236}" type="pres">
      <dgm:prSet presAssocID="{DF35DA69-2732-8340-A433-B4A8E6C2C6B8}" presName="composite4" presStyleCnt="0"/>
      <dgm:spPr/>
    </dgm:pt>
    <dgm:pt modelId="{EEFD642B-0435-AD49-B477-8C8DDBD16BE3}" type="pres">
      <dgm:prSet presAssocID="{DF35DA69-2732-8340-A433-B4A8E6C2C6B8}" presName="background4" presStyleLbl="node4" presStyleIdx="0" presStyleCnt="4"/>
      <dgm:spPr/>
    </dgm:pt>
    <dgm:pt modelId="{4E6E5B44-5DDB-2E47-A764-98BD611D58BB}" type="pres">
      <dgm:prSet presAssocID="{DF35DA69-2732-8340-A433-B4A8E6C2C6B8}" presName="text4" presStyleLbl="fgAcc4" presStyleIdx="0" presStyleCnt="4" custScaleX="332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3BADB6-06A3-E446-BC76-E5AE61ECAB80}" type="pres">
      <dgm:prSet presAssocID="{DF35DA69-2732-8340-A433-B4A8E6C2C6B8}" presName="hierChild5" presStyleCnt="0"/>
      <dgm:spPr/>
    </dgm:pt>
    <dgm:pt modelId="{31F56B11-F304-B74A-811E-8B567A0C42A4}" type="pres">
      <dgm:prSet presAssocID="{EBE692D6-8DAC-D649-908F-615500699DBB}" presName="Name23" presStyleLbl="parChTrans1D4" presStyleIdx="1" presStyleCnt="4"/>
      <dgm:spPr/>
      <dgm:t>
        <a:bodyPr/>
        <a:lstStyle/>
        <a:p>
          <a:endParaRPr lang="en-US"/>
        </a:p>
      </dgm:t>
    </dgm:pt>
    <dgm:pt modelId="{8C3B58BD-C173-5A47-9B59-031FFD12310C}" type="pres">
      <dgm:prSet presAssocID="{D5233287-54BB-324B-9603-37903AF1C1AF}" presName="hierRoot4" presStyleCnt="0"/>
      <dgm:spPr/>
    </dgm:pt>
    <dgm:pt modelId="{68492F70-B06C-DC4E-805E-3D145E2A41C3}" type="pres">
      <dgm:prSet presAssocID="{D5233287-54BB-324B-9603-37903AF1C1AF}" presName="composite4" presStyleCnt="0"/>
      <dgm:spPr/>
    </dgm:pt>
    <dgm:pt modelId="{FF827928-7922-CC4F-9B96-7F24A795D68D}" type="pres">
      <dgm:prSet presAssocID="{D5233287-54BB-324B-9603-37903AF1C1AF}" presName="background4" presStyleLbl="node4" presStyleIdx="1" presStyleCnt="4"/>
      <dgm:spPr/>
    </dgm:pt>
    <dgm:pt modelId="{5971B256-474D-6D41-9E67-20F98909FEFE}" type="pres">
      <dgm:prSet presAssocID="{D5233287-54BB-324B-9603-37903AF1C1AF}" presName="text4" presStyleLbl="fgAcc4" presStyleIdx="1" presStyleCnt="4" custScaleX="279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535CC-9DB2-1847-84C5-BE40ADC10853}" type="pres">
      <dgm:prSet presAssocID="{D5233287-54BB-324B-9603-37903AF1C1AF}" presName="hierChild5" presStyleCnt="0"/>
      <dgm:spPr/>
    </dgm:pt>
    <dgm:pt modelId="{08E4FAAF-B43A-FE48-87E8-ED9F0BCE16DA}" type="pres">
      <dgm:prSet presAssocID="{9C04329F-9D25-AE4E-A6C2-6CE5565DB9A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3098B79-A587-D946-B430-79518F3B78F2}" type="pres">
      <dgm:prSet presAssocID="{B422AE0A-71F0-8D43-A096-E0275E7C8F44}" presName="hierRoot2" presStyleCnt="0"/>
      <dgm:spPr/>
    </dgm:pt>
    <dgm:pt modelId="{7AF5B0BE-F6E5-0A43-8059-66B2538EC5A0}" type="pres">
      <dgm:prSet presAssocID="{B422AE0A-71F0-8D43-A096-E0275E7C8F44}" presName="composite2" presStyleCnt="0"/>
      <dgm:spPr/>
    </dgm:pt>
    <dgm:pt modelId="{9D6B89A9-FF6A-D745-840F-3946DBB43BA5}" type="pres">
      <dgm:prSet presAssocID="{B422AE0A-71F0-8D43-A096-E0275E7C8F44}" presName="background2" presStyleLbl="node2" presStyleIdx="1" presStyleCnt="2"/>
      <dgm:spPr/>
    </dgm:pt>
    <dgm:pt modelId="{14C2032A-4155-9A42-B281-711C0FBE5B96}" type="pres">
      <dgm:prSet presAssocID="{B422AE0A-71F0-8D43-A096-E0275E7C8F44}" presName="text2" presStyleLbl="fgAcc2" presStyleIdx="1" presStyleCnt="2" custScaleX="3547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665F00-D622-1A41-9EDC-941F3BC1CDA3}" type="pres">
      <dgm:prSet presAssocID="{B422AE0A-71F0-8D43-A096-E0275E7C8F44}" presName="hierChild3" presStyleCnt="0"/>
      <dgm:spPr/>
    </dgm:pt>
    <dgm:pt modelId="{0BA3F90F-1274-284D-9AC0-086780D075E1}" type="pres">
      <dgm:prSet presAssocID="{4F7C5145-C7A2-634A-8967-2D3DB441E61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B438301-8EA0-1A4D-ADA1-CAE22CF35E11}" type="pres">
      <dgm:prSet presAssocID="{F3B8D4A9-7DB4-6B49-BDBF-4BF8904B074A}" presName="hierRoot3" presStyleCnt="0"/>
      <dgm:spPr/>
    </dgm:pt>
    <dgm:pt modelId="{97F62E1A-2A68-7348-B296-5500F7CE8AAE}" type="pres">
      <dgm:prSet presAssocID="{F3B8D4A9-7DB4-6B49-BDBF-4BF8904B074A}" presName="composite3" presStyleCnt="0"/>
      <dgm:spPr/>
    </dgm:pt>
    <dgm:pt modelId="{691F4AEC-C7F5-9743-A668-311C2A767951}" type="pres">
      <dgm:prSet presAssocID="{F3B8D4A9-7DB4-6B49-BDBF-4BF8904B074A}" presName="background3" presStyleLbl="node3" presStyleIdx="1" presStyleCnt="2"/>
      <dgm:spPr/>
    </dgm:pt>
    <dgm:pt modelId="{F0A919C8-6BDE-DD4F-892A-3D918B2157F0}" type="pres">
      <dgm:prSet presAssocID="{F3B8D4A9-7DB4-6B49-BDBF-4BF8904B074A}" presName="text3" presStyleLbl="fgAcc3" presStyleIdx="1" presStyleCnt="2" custScaleX="342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77667-AE8E-A242-99E8-7408842D0D13}" type="pres">
      <dgm:prSet presAssocID="{F3B8D4A9-7DB4-6B49-BDBF-4BF8904B074A}" presName="hierChild4" presStyleCnt="0"/>
      <dgm:spPr/>
    </dgm:pt>
    <dgm:pt modelId="{A29E4DA5-3B14-3849-8A5E-50B6A9DE4720}" type="pres">
      <dgm:prSet presAssocID="{6D43FC0F-D7A4-9841-810C-661B50A489C0}" presName="Name23" presStyleLbl="parChTrans1D4" presStyleIdx="2" presStyleCnt="4"/>
      <dgm:spPr/>
      <dgm:t>
        <a:bodyPr/>
        <a:lstStyle/>
        <a:p>
          <a:endParaRPr lang="en-US"/>
        </a:p>
      </dgm:t>
    </dgm:pt>
    <dgm:pt modelId="{721C2C3E-CC85-A143-A9A1-2264D0DD5AD8}" type="pres">
      <dgm:prSet presAssocID="{1506A4EA-9432-744E-8BE6-BF0ED2D28B14}" presName="hierRoot4" presStyleCnt="0"/>
      <dgm:spPr/>
    </dgm:pt>
    <dgm:pt modelId="{F2F4D52E-CE70-5B4F-9884-A63C31802CA7}" type="pres">
      <dgm:prSet presAssocID="{1506A4EA-9432-744E-8BE6-BF0ED2D28B14}" presName="composite4" presStyleCnt="0"/>
      <dgm:spPr/>
    </dgm:pt>
    <dgm:pt modelId="{78549671-DF49-D14A-AB7F-A3BB0C727EF8}" type="pres">
      <dgm:prSet presAssocID="{1506A4EA-9432-744E-8BE6-BF0ED2D28B14}" presName="background4" presStyleLbl="node4" presStyleIdx="2" presStyleCnt="4"/>
      <dgm:spPr/>
    </dgm:pt>
    <dgm:pt modelId="{2321832D-3D4F-AE43-A2E6-DAF0E9912FC7}" type="pres">
      <dgm:prSet presAssocID="{1506A4EA-9432-744E-8BE6-BF0ED2D28B14}" presName="text4" presStyleLbl="fgAcc4" presStyleIdx="2" presStyleCnt="4" custScaleX="310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165AEC-7C28-1045-99AC-F0697C9190CF}" type="pres">
      <dgm:prSet presAssocID="{1506A4EA-9432-744E-8BE6-BF0ED2D28B14}" presName="hierChild5" presStyleCnt="0"/>
      <dgm:spPr/>
    </dgm:pt>
    <dgm:pt modelId="{33CDA75E-6D0D-FE49-9571-7710D0E92ADA}" type="pres">
      <dgm:prSet presAssocID="{ABAF9BC5-6AAB-5247-8D5C-AE02C9184C47}" presName="Name23" presStyleLbl="parChTrans1D4" presStyleIdx="3" presStyleCnt="4"/>
      <dgm:spPr/>
      <dgm:t>
        <a:bodyPr/>
        <a:lstStyle/>
        <a:p>
          <a:endParaRPr lang="en-US"/>
        </a:p>
      </dgm:t>
    </dgm:pt>
    <dgm:pt modelId="{C3CD15AD-FD4B-F64B-9F00-D8AC3D9F2C81}" type="pres">
      <dgm:prSet presAssocID="{7591FC58-B21A-1F40-9066-93F86615DEA0}" presName="hierRoot4" presStyleCnt="0"/>
      <dgm:spPr/>
    </dgm:pt>
    <dgm:pt modelId="{76C9EA60-0ADE-1D46-A154-D806559F7AF6}" type="pres">
      <dgm:prSet presAssocID="{7591FC58-B21A-1F40-9066-93F86615DEA0}" presName="composite4" presStyleCnt="0"/>
      <dgm:spPr/>
    </dgm:pt>
    <dgm:pt modelId="{8087381C-E219-E54B-8899-E5BFD1C438BF}" type="pres">
      <dgm:prSet presAssocID="{7591FC58-B21A-1F40-9066-93F86615DEA0}" presName="background4" presStyleLbl="node4" presStyleIdx="3" presStyleCnt="4"/>
      <dgm:spPr/>
    </dgm:pt>
    <dgm:pt modelId="{53D88684-FBD1-3344-B0E1-40D29D77CD85}" type="pres">
      <dgm:prSet presAssocID="{7591FC58-B21A-1F40-9066-93F86615DEA0}" presName="text4" presStyleLbl="fgAcc4" presStyleIdx="3" presStyleCnt="4" custScaleX="280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B40CD-EE8F-2342-8D0B-FBEB26D95278}" type="pres">
      <dgm:prSet presAssocID="{7591FC58-B21A-1F40-9066-93F86615DEA0}" presName="hierChild5" presStyleCnt="0"/>
      <dgm:spPr/>
    </dgm:pt>
  </dgm:ptLst>
  <dgm:cxnLst>
    <dgm:cxn modelId="{68BF7584-262B-B34A-A438-A82C11921022}" type="presOf" srcId="{BC6481FC-F714-B240-94F4-5774CD337566}" destId="{EB45ED39-103D-2845-8C6A-ACE633067235}" srcOrd="0" destOrd="0" presId="urn:microsoft.com/office/officeart/2005/8/layout/hierarchy1"/>
    <dgm:cxn modelId="{4FBF5EC3-B027-0642-A371-6BB7A035F5C9}" srcId="{43586287-1A14-7D45-93B8-F98B10AB2CE1}" destId="{E0CE8132-7F25-CD43-A29E-B69E39523FBD}" srcOrd="0" destOrd="0" parTransId="{D07BF008-D97A-674B-92B8-E94C5CAF72F0}" sibTransId="{21C1B78D-E2E1-1045-B4EC-D8235C73B1E0}"/>
    <dgm:cxn modelId="{65E29F7E-8E61-8946-A7BF-CEFB0E5C7A3B}" srcId="{DF35DA69-2732-8340-A433-B4A8E6C2C6B8}" destId="{D5233287-54BB-324B-9603-37903AF1C1AF}" srcOrd="0" destOrd="0" parTransId="{EBE692D6-8DAC-D649-908F-615500699DBB}" sibTransId="{976EE13D-1A8A-8F49-9B9B-EEDE9AA0544F}"/>
    <dgm:cxn modelId="{8DD1FD04-8EDF-0C4B-8D14-8B51AAC6CADD}" type="presOf" srcId="{5F8BDC65-6A22-E64B-9BD8-67A86BF45766}" destId="{8BAF1A2E-E908-534D-8A1F-00379A392344}" srcOrd="0" destOrd="0" presId="urn:microsoft.com/office/officeart/2005/8/layout/hierarchy1"/>
    <dgm:cxn modelId="{337D13BA-FA99-F445-97DE-0A464A5B0D92}" type="presOf" srcId="{155B5DCC-E15A-A844-86EB-CF22B8476919}" destId="{D18CA7B0-2013-9849-B34B-DBF52C243CB5}" srcOrd="0" destOrd="0" presId="urn:microsoft.com/office/officeart/2005/8/layout/hierarchy1"/>
    <dgm:cxn modelId="{43A065EF-F643-AB45-B8E6-43EA169B8AC2}" type="presOf" srcId="{43586287-1A14-7D45-93B8-F98B10AB2CE1}" destId="{86E05DEA-5FCE-1D41-9743-4F995F6A5760}" srcOrd="0" destOrd="0" presId="urn:microsoft.com/office/officeart/2005/8/layout/hierarchy1"/>
    <dgm:cxn modelId="{A3D46175-A617-0D44-8A33-1FD5668257B7}" srcId="{F3B8D4A9-7DB4-6B49-BDBF-4BF8904B074A}" destId="{1506A4EA-9432-744E-8BE6-BF0ED2D28B14}" srcOrd="0" destOrd="0" parTransId="{6D43FC0F-D7A4-9841-810C-661B50A489C0}" sibTransId="{38A423D5-9C6D-BD4D-804C-70BAE67E4929}"/>
    <dgm:cxn modelId="{40B14D06-4A05-014B-BBEB-D7C15D428BBE}" type="presOf" srcId="{ABAF9BC5-6AAB-5247-8D5C-AE02C9184C47}" destId="{33CDA75E-6D0D-FE49-9571-7710D0E92ADA}" srcOrd="0" destOrd="0" presId="urn:microsoft.com/office/officeart/2005/8/layout/hierarchy1"/>
    <dgm:cxn modelId="{B1EFE648-59AF-F84A-A18E-34DFFE43945B}" type="presOf" srcId="{4F7C5145-C7A2-634A-8967-2D3DB441E614}" destId="{0BA3F90F-1274-284D-9AC0-086780D075E1}" srcOrd="0" destOrd="0" presId="urn:microsoft.com/office/officeart/2005/8/layout/hierarchy1"/>
    <dgm:cxn modelId="{7331A994-70D6-0542-832C-A4889145C4C2}" srcId="{E4CBB3A9-FD32-5140-9584-21092404CB67}" destId="{DF35DA69-2732-8340-A433-B4A8E6C2C6B8}" srcOrd="0" destOrd="0" parTransId="{BC6481FC-F714-B240-94F4-5774CD337566}" sibTransId="{5AAE65E2-A303-D844-8E5E-86187279BCEF}"/>
    <dgm:cxn modelId="{9597CB08-DC16-9242-AC2B-BFFC459F16B0}" type="presOf" srcId="{7591FC58-B21A-1F40-9066-93F86615DEA0}" destId="{53D88684-FBD1-3344-B0E1-40D29D77CD85}" srcOrd="0" destOrd="0" presId="urn:microsoft.com/office/officeart/2005/8/layout/hierarchy1"/>
    <dgm:cxn modelId="{4D9D8998-E8D1-1946-A230-97CC954FE417}" type="presOf" srcId="{EBE692D6-8DAC-D649-908F-615500699DBB}" destId="{31F56B11-F304-B74A-811E-8B567A0C42A4}" srcOrd="0" destOrd="0" presId="urn:microsoft.com/office/officeart/2005/8/layout/hierarchy1"/>
    <dgm:cxn modelId="{39E5FBA7-86CB-E744-8061-944426CC897E}" type="presOf" srcId="{E4CBB3A9-FD32-5140-9584-21092404CB67}" destId="{E26796F6-7240-AA4A-9E79-D91E9DC88790}" srcOrd="0" destOrd="0" presId="urn:microsoft.com/office/officeart/2005/8/layout/hierarchy1"/>
    <dgm:cxn modelId="{6E40B294-E0C4-7845-A098-8BA5AE0F496A}" type="presOf" srcId="{B422AE0A-71F0-8D43-A096-E0275E7C8F44}" destId="{14C2032A-4155-9A42-B281-711C0FBE5B96}" srcOrd="0" destOrd="0" presId="urn:microsoft.com/office/officeart/2005/8/layout/hierarchy1"/>
    <dgm:cxn modelId="{D7CC396D-C906-834D-AFDA-298CB27330FE}" type="presOf" srcId="{1506A4EA-9432-744E-8BE6-BF0ED2D28B14}" destId="{2321832D-3D4F-AE43-A2E6-DAF0E9912FC7}" srcOrd="0" destOrd="0" presId="urn:microsoft.com/office/officeart/2005/8/layout/hierarchy1"/>
    <dgm:cxn modelId="{4BC28407-EAE0-BA49-8010-02258E6100E8}" type="presOf" srcId="{6D43FC0F-D7A4-9841-810C-661B50A489C0}" destId="{A29E4DA5-3B14-3849-8A5E-50B6A9DE4720}" srcOrd="0" destOrd="0" presId="urn:microsoft.com/office/officeart/2005/8/layout/hierarchy1"/>
    <dgm:cxn modelId="{63C284B1-312C-DA41-8D35-4E4AA44C3A54}" type="presOf" srcId="{082CF21E-920C-6445-8660-794C4B47BC80}" destId="{9F353B01-6443-8A4D-B8D8-EA95E82528E2}" srcOrd="0" destOrd="0" presId="urn:microsoft.com/office/officeart/2005/8/layout/hierarchy1"/>
    <dgm:cxn modelId="{CEF2D998-B2EE-0448-ADCC-86312E3A9A6D}" type="presOf" srcId="{D5233287-54BB-324B-9603-37903AF1C1AF}" destId="{5971B256-474D-6D41-9E67-20F98909FEFE}" srcOrd="0" destOrd="0" presId="urn:microsoft.com/office/officeart/2005/8/layout/hierarchy1"/>
    <dgm:cxn modelId="{C4039E6D-58C9-1744-AB2A-2F9A891EA116}" srcId="{1506A4EA-9432-744E-8BE6-BF0ED2D28B14}" destId="{7591FC58-B21A-1F40-9066-93F86615DEA0}" srcOrd="0" destOrd="0" parTransId="{ABAF9BC5-6AAB-5247-8D5C-AE02C9184C47}" sibTransId="{CB4FA220-39C1-5341-86C1-ECAC0B454CAA}"/>
    <dgm:cxn modelId="{6484D6C6-6B3A-054E-B3BE-4DADF396A0FD}" type="presOf" srcId="{DF35DA69-2732-8340-A433-B4A8E6C2C6B8}" destId="{4E6E5B44-5DDB-2E47-A764-98BD611D58BB}" srcOrd="0" destOrd="0" presId="urn:microsoft.com/office/officeart/2005/8/layout/hierarchy1"/>
    <dgm:cxn modelId="{C718795F-3181-4E4E-9C83-98BDF8CB38A8}" srcId="{E0CE8132-7F25-CD43-A29E-B69E39523FBD}" destId="{155B5DCC-E15A-A844-86EB-CF22B8476919}" srcOrd="0" destOrd="0" parTransId="{082CF21E-920C-6445-8660-794C4B47BC80}" sibTransId="{034D820D-D4A1-5340-84F5-ECAF033DCDE2}"/>
    <dgm:cxn modelId="{29464B67-224C-F144-A135-2CD786C7897D}" type="presOf" srcId="{E0CE8132-7F25-CD43-A29E-B69E39523FBD}" destId="{61B18D00-542D-7A46-BDD2-4443322B6053}" srcOrd="0" destOrd="0" presId="urn:microsoft.com/office/officeart/2005/8/layout/hierarchy1"/>
    <dgm:cxn modelId="{C559636E-D11C-964F-BC50-1BB5C76969AD}" type="presOf" srcId="{9C04329F-9D25-AE4E-A6C2-6CE5565DB9A8}" destId="{08E4FAAF-B43A-FE48-87E8-ED9F0BCE16DA}" srcOrd="0" destOrd="0" presId="urn:microsoft.com/office/officeart/2005/8/layout/hierarchy1"/>
    <dgm:cxn modelId="{22A3FB83-679C-3049-B757-4BD2C04A81D9}" srcId="{B422AE0A-71F0-8D43-A096-E0275E7C8F44}" destId="{F3B8D4A9-7DB4-6B49-BDBF-4BF8904B074A}" srcOrd="0" destOrd="0" parTransId="{4F7C5145-C7A2-634A-8967-2D3DB441E614}" sibTransId="{9ED165AC-D413-A843-AE72-05F7622EEF53}"/>
    <dgm:cxn modelId="{62A496E2-2640-2448-9E8A-A92268F9DA1D}" srcId="{E0CE8132-7F25-CD43-A29E-B69E39523FBD}" destId="{B422AE0A-71F0-8D43-A096-E0275E7C8F44}" srcOrd="1" destOrd="0" parTransId="{9C04329F-9D25-AE4E-A6C2-6CE5565DB9A8}" sibTransId="{D9ED4F9C-C79B-0F45-BCC1-6B03E08EC064}"/>
    <dgm:cxn modelId="{DF21F24E-30F5-7B41-81F6-978C897635E4}" type="presOf" srcId="{F3B8D4A9-7DB4-6B49-BDBF-4BF8904B074A}" destId="{F0A919C8-6BDE-DD4F-892A-3D918B2157F0}" srcOrd="0" destOrd="0" presId="urn:microsoft.com/office/officeart/2005/8/layout/hierarchy1"/>
    <dgm:cxn modelId="{0D52ADC6-777B-9E4C-B6BE-B5B156D858A5}" srcId="{155B5DCC-E15A-A844-86EB-CF22B8476919}" destId="{E4CBB3A9-FD32-5140-9584-21092404CB67}" srcOrd="0" destOrd="0" parTransId="{5F8BDC65-6A22-E64B-9BD8-67A86BF45766}" sibTransId="{43529755-A05F-0D47-8A05-7130C15AAEFE}"/>
    <dgm:cxn modelId="{84E52021-7223-C24C-ADB5-E0E8B8FBD4DA}" type="presParOf" srcId="{86E05DEA-5FCE-1D41-9743-4F995F6A5760}" destId="{C40ACF2B-DAA8-1141-9148-BC8373072CCF}" srcOrd="0" destOrd="0" presId="urn:microsoft.com/office/officeart/2005/8/layout/hierarchy1"/>
    <dgm:cxn modelId="{B9EF7464-4A4D-7541-82E0-6C736EBFDD88}" type="presParOf" srcId="{C40ACF2B-DAA8-1141-9148-BC8373072CCF}" destId="{BD2DF51A-1741-504A-B7B4-E4ADE35FFF6C}" srcOrd="0" destOrd="0" presId="urn:microsoft.com/office/officeart/2005/8/layout/hierarchy1"/>
    <dgm:cxn modelId="{FCEEC71D-C911-8844-B185-0CB033443D7A}" type="presParOf" srcId="{BD2DF51A-1741-504A-B7B4-E4ADE35FFF6C}" destId="{B70D85BB-4BF2-D74B-B04E-DCD6CD320EA6}" srcOrd="0" destOrd="0" presId="urn:microsoft.com/office/officeart/2005/8/layout/hierarchy1"/>
    <dgm:cxn modelId="{3CA56385-9A17-2C49-A195-27FDA3A3B805}" type="presParOf" srcId="{BD2DF51A-1741-504A-B7B4-E4ADE35FFF6C}" destId="{61B18D00-542D-7A46-BDD2-4443322B6053}" srcOrd="1" destOrd="0" presId="urn:microsoft.com/office/officeart/2005/8/layout/hierarchy1"/>
    <dgm:cxn modelId="{9C0566C3-1F01-2648-B458-8A8240D680FA}" type="presParOf" srcId="{C40ACF2B-DAA8-1141-9148-BC8373072CCF}" destId="{CF6C306F-83A6-F24D-9B9D-DF27F1485259}" srcOrd="1" destOrd="0" presId="urn:microsoft.com/office/officeart/2005/8/layout/hierarchy1"/>
    <dgm:cxn modelId="{917D70B5-FEE7-9740-95FC-91F075F7CFBE}" type="presParOf" srcId="{CF6C306F-83A6-F24D-9B9D-DF27F1485259}" destId="{9F353B01-6443-8A4D-B8D8-EA95E82528E2}" srcOrd="0" destOrd="0" presId="urn:microsoft.com/office/officeart/2005/8/layout/hierarchy1"/>
    <dgm:cxn modelId="{19387929-AA43-C04E-930C-B60FA9AEC104}" type="presParOf" srcId="{CF6C306F-83A6-F24D-9B9D-DF27F1485259}" destId="{43DE85D1-B208-2143-B781-D4B8876F1EB9}" srcOrd="1" destOrd="0" presId="urn:microsoft.com/office/officeart/2005/8/layout/hierarchy1"/>
    <dgm:cxn modelId="{38A41798-B0F0-FE4C-AC90-A05EB2FE958F}" type="presParOf" srcId="{43DE85D1-B208-2143-B781-D4B8876F1EB9}" destId="{9F369045-B23E-F64D-BE42-CC99E7627C93}" srcOrd="0" destOrd="0" presId="urn:microsoft.com/office/officeart/2005/8/layout/hierarchy1"/>
    <dgm:cxn modelId="{BB22C678-C9E5-8D47-B13B-6676731C2131}" type="presParOf" srcId="{9F369045-B23E-F64D-BE42-CC99E7627C93}" destId="{302202F1-FA28-9248-B6D7-8AB1CB9260B2}" srcOrd="0" destOrd="0" presId="urn:microsoft.com/office/officeart/2005/8/layout/hierarchy1"/>
    <dgm:cxn modelId="{62158E35-E138-DC4C-A9AA-9537F183D806}" type="presParOf" srcId="{9F369045-B23E-F64D-BE42-CC99E7627C93}" destId="{D18CA7B0-2013-9849-B34B-DBF52C243CB5}" srcOrd="1" destOrd="0" presId="urn:microsoft.com/office/officeart/2005/8/layout/hierarchy1"/>
    <dgm:cxn modelId="{D4AD2761-E4E6-074C-994D-476E09BB7DE7}" type="presParOf" srcId="{43DE85D1-B208-2143-B781-D4B8876F1EB9}" destId="{A88C797B-D2F3-6A4D-8569-0F7B93AE4764}" srcOrd="1" destOrd="0" presId="urn:microsoft.com/office/officeart/2005/8/layout/hierarchy1"/>
    <dgm:cxn modelId="{00440B94-EA7A-554E-A31B-2286A775B1D8}" type="presParOf" srcId="{A88C797B-D2F3-6A4D-8569-0F7B93AE4764}" destId="{8BAF1A2E-E908-534D-8A1F-00379A392344}" srcOrd="0" destOrd="0" presId="urn:microsoft.com/office/officeart/2005/8/layout/hierarchy1"/>
    <dgm:cxn modelId="{9578756C-6106-7B47-8C2C-24264F20AB0A}" type="presParOf" srcId="{A88C797B-D2F3-6A4D-8569-0F7B93AE4764}" destId="{108037BB-2698-954E-873E-B3D81048D2BC}" srcOrd="1" destOrd="0" presId="urn:microsoft.com/office/officeart/2005/8/layout/hierarchy1"/>
    <dgm:cxn modelId="{10857DBB-FA98-994D-AE2E-E3B03444A093}" type="presParOf" srcId="{108037BB-2698-954E-873E-B3D81048D2BC}" destId="{D94525F7-47BE-1847-8F6E-BB34D0D3CEF6}" srcOrd="0" destOrd="0" presId="urn:microsoft.com/office/officeart/2005/8/layout/hierarchy1"/>
    <dgm:cxn modelId="{9752E42F-C097-5046-AEF4-02EA1FFA014F}" type="presParOf" srcId="{D94525F7-47BE-1847-8F6E-BB34D0D3CEF6}" destId="{93BE9AB3-E556-8442-B53E-093D3CFED51B}" srcOrd="0" destOrd="0" presId="urn:microsoft.com/office/officeart/2005/8/layout/hierarchy1"/>
    <dgm:cxn modelId="{8BCF7AB8-8CC4-2549-9AA1-496FE2ECFD27}" type="presParOf" srcId="{D94525F7-47BE-1847-8F6E-BB34D0D3CEF6}" destId="{E26796F6-7240-AA4A-9E79-D91E9DC88790}" srcOrd="1" destOrd="0" presId="urn:microsoft.com/office/officeart/2005/8/layout/hierarchy1"/>
    <dgm:cxn modelId="{AE2D4DC8-4453-DD40-ADE5-CEA3246B7DDE}" type="presParOf" srcId="{108037BB-2698-954E-873E-B3D81048D2BC}" destId="{36FD9F14-0566-8144-87A4-D4C7613C3CDA}" srcOrd="1" destOrd="0" presId="urn:microsoft.com/office/officeart/2005/8/layout/hierarchy1"/>
    <dgm:cxn modelId="{18ACC662-2BC2-334C-BBAF-A72282D25DA0}" type="presParOf" srcId="{36FD9F14-0566-8144-87A4-D4C7613C3CDA}" destId="{EB45ED39-103D-2845-8C6A-ACE633067235}" srcOrd="0" destOrd="0" presId="urn:microsoft.com/office/officeart/2005/8/layout/hierarchy1"/>
    <dgm:cxn modelId="{3FD01C32-DB7A-AE4A-B9E8-C52DBAA7C1DC}" type="presParOf" srcId="{36FD9F14-0566-8144-87A4-D4C7613C3CDA}" destId="{E9511614-CF88-0244-B123-BE8AF76D9E74}" srcOrd="1" destOrd="0" presId="urn:microsoft.com/office/officeart/2005/8/layout/hierarchy1"/>
    <dgm:cxn modelId="{9119ADDA-6A3E-D240-98B3-7875F5698771}" type="presParOf" srcId="{E9511614-CF88-0244-B123-BE8AF76D9E74}" destId="{A0D7E2F7-B59E-194F-BC8D-41D442FD5236}" srcOrd="0" destOrd="0" presId="urn:microsoft.com/office/officeart/2005/8/layout/hierarchy1"/>
    <dgm:cxn modelId="{DA8B5878-90BF-6840-B844-C7BF5A625F63}" type="presParOf" srcId="{A0D7E2F7-B59E-194F-BC8D-41D442FD5236}" destId="{EEFD642B-0435-AD49-B477-8C8DDBD16BE3}" srcOrd="0" destOrd="0" presId="urn:microsoft.com/office/officeart/2005/8/layout/hierarchy1"/>
    <dgm:cxn modelId="{0E455D41-7C05-3E45-9564-32CE122B2D7D}" type="presParOf" srcId="{A0D7E2F7-B59E-194F-BC8D-41D442FD5236}" destId="{4E6E5B44-5DDB-2E47-A764-98BD611D58BB}" srcOrd="1" destOrd="0" presId="urn:microsoft.com/office/officeart/2005/8/layout/hierarchy1"/>
    <dgm:cxn modelId="{519B6EF5-C45E-8D42-8EC5-4AF972283F9E}" type="presParOf" srcId="{E9511614-CF88-0244-B123-BE8AF76D9E74}" destId="{553BADB6-06A3-E446-BC76-E5AE61ECAB80}" srcOrd="1" destOrd="0" presId="urn:microsoft.com/office/officeart/2005/8/layout/hierarchy1"/>
    <dgm:cxn modelId="{11F1283C-8924-114B-8FF6-6E68FA01A9BE}" type="presParOf" srcId="{553BADB6-06A3-E446-BC76-E5AE61ECAB80}" destId="{31F56B11-F304-B74A-811E-8B567A0C42A4}" srcOrd="0" destOrd="0" presId="urn:microsoft.com/office/officeart/2005/8/layout/hierarchy1"/>
    <dgm:cxn modelId="{ED09B615-4C38-2D45-A6D4-C5665667820A}" type="presParOf" srcId="{553BADB6-06A3-E446-BC76-E5AE61ECAB80}" destId="{8C3B58BD-C173-5A47-9B59-031FFD12310C}" srcOrd="1" destOrd="0" presId="urn:microsoft.com/office/officeart/2005/8/layout/hierarchy1"/>
    <dgm:cxn modelId="{5F4CF95B-5777-3C4C-A3F6-1B9FD83E7A0F}" type="presParOf" srcId="{8C3B58BD-C173-5A47-9B59-031FFD12310C}" destId="{68492F70-B06C-DC4E-805E-3D145E2A41C3}" srcOrd="0" destOrd="0" presId="urn:microsoft.com/office/officeart/2005/8/layout/hierarchy1"/>
    <dgm:cxn modelId="{1C264CDB-4C28-9440-BCBB-DEF68245776A}" type="presParOf" srcId="{68492F70-B06C-DC4E-805E-3D145E2A41C3}" destId="{FF827928-7922-CC4F-9B96-7F24A795D68D}" srcOrd="0" destOrd="0" presId="urn:microsoft.com/office/officeart/2005/8/layout/hierarchy1"/>
    <dgm:cxn modelId="{390B3348-F62A-3847-9B2F-BF0A4189E0EF}" type="presParOf" srcId="{68492F70-B06C-DC4E-805E-3D145E2A41C3}" destId="{5971B256-474D-6D41-9E67-20F98909FEFE}" srcOrd="1" destOrd="0" presId="urn:microsoft.com/office/officeart/2005/8/layout/hierarchy1"/>
    <dgm:cxn modelId="{56885AE4-1657-604C-90B8-4067C30EC138}" type="presParOf" srcId="{8C3B58BD-C173-5A47-9B59-031FFD12310C}" destId="{0C4535CC-9DB2-1847-84C5-BE40ADC10853}" srcOrd="1" destOrd="0" presId="urn:microsoft.com/office/officeart/2005/8/layout/hierarchy1"/>
    <dgm:cxn modelId="{02F9D85F-9A6C-5740-9056-180474A51E27}" type="presParOf" srcId="{CF6C306F-83A6-F24D-9B9D-DF27F1485259}" destId="{08E4FAAF-B43A-FE48-87E8-ED9F0BCE16DA}" srcOrd="2" destOrd="0" presId="urn:microsoft.com/office/officeart/2005/8/layout/hierarchy1"/>
    <dgm:cxn modelId="{5964E35F-446F-DF48-B1E5-5F9FA17264F1}" type="presParOf" srcId="{CF6C306F-83A6-F24D-9B9D-DF27F1485259}" destId="{B3098B79-A587-D946-B430-79518F3B78F2}" srcOrd="3" destOrd="0" presId="urn:microsoft.com/office/officeart/2005/8/layout/hierarchy1"/>
    <dgm:cxn modelId="{1734C082-4AE3-A342-A621-92E4B694E662}" type="presParOf" srcId="{B3098B79-A587-D946-B430-79518F3B78F2}" destId="{7AF5B0BE-F6E5-0A43-8059-66B2538EC5A0}" srcOrd="0" destOrd="0" presId="urn:microsoft.com/office/officeart/2005/8/layout/hierarchy1"/>
    <dgm:cxn modelId="{901FF481-3EE3-7847-B19C-01F2C91274EB}" type="presParOf" srcId="{7AF5B0BE-F6E5-0A43-8059-66B2538EC5A0}" destId="{9D6B89A9-FF6A-D745-840F-3946DBB43BA5}" srcOrd="0" destOrd="0" presId="urn:microsoft.com/office/officeart/2005/8/layout/hierarchy1"/>
    <dgm:cxn modelId="{B5CC356B-3AFC-8246-B93A-CFD4B152B70D}" type="presParOf" srcId="{7AF5B0BE-F6E5-0A43-8059-66B2538EC5A0}" destId="{14C2032A-4155-9A42-B281-711C0FBE5B96}" srcOrd="1" destOrd="0" presId="urn:microsoft.com/office/officeart/2005/8/layout/hierarchy1"/>
    <dgm:cxn modelId="{B0D35E35-0F5D-B842-B6B6-DFB6D031D36A}" type="presParOf" srcId="{B3098B79-A587-D946-B430-79518F3B78F2}" destId="{59665F00-D622-1A41-9EDC-941F3BC1CDA3}" srcOrd="1" destOrd="0" presId="urn:microsoft.com/office/officeart/2005/8/layout/hierarchy1"/>
    <dgm:cxn modelId="{7CA6E129-AB3A-A54D-8FE0-D79069414B4F}" type="presParOf" srcId="{59665F00-D622-1A41-9EDC-941F3BC1CDA3}" destId="{0BA3F90F-1274-284D-9AC0-086780D075E1}" srcOrd="0" destOrd="0" presId="urn:microsoft.com/office/officeart/2005/8/layout/hierarchy1"/>
    <dgm:cxn modelId="{4AE23BE6-D102-2E4E-A5C1-5CB0B22215FB}" type="presParOf" srcId="{59665F00-D622-1A41-9EDC-941F3BC1CDA3}" destId="{BB438301-8EA0-1A4D-ADA1-CAE22CF35E11}" srcOrd="1" destOrd="0" presId="urn:microsoft.com/office/officeart/2005/8/layout/hierarchy1"/>
    <dgm:cxn modelId="{8FB21A83-5A33-0B45-ACE0-009876DCBF17}" type="presParOf" srcId="{BB438301-8EA0-1A4D-ADA1-CAE22CF35E11}" destId="{97F62E1A-2A68-7348-B296-5500F7CE8AAE}" srcOrd="0" destOrd="0" presId="urn:microsoft.com/office/officeart/2005/8/layout/hierarchy1"/>
    <dgm:cxn modelId="{58C189B0-026B-9347-96CE-E01A432707AA}" type="presParOf" srcId="{97F62E1A-2A68-7348-B296-5500F7CE8AAE}" destId="{691F4AEC-C7F5-9743-A668-311C2A767951}" srcOrd="0" destOrd="0" presId="urn:microsoft.com/office/officeart/2005/8/layout/hierarchy1"/>
    <dgm:cxn modelId="{60242AD5-35F9-F84A-8255-F252B32B21FA}" type="presParOf" srcId="{97F62E1A-2A68-7348-B296-5500F7CE8AAE}" destId="{F0A919C8-6BDE-DD4F-892A-3D918B2157F0}" srcOrd="1" destOrd="0" presId="urn:microsoft.com/office/officeart/2005/8/layout/hierarchy1"/>
    <dgm:cxn modelId="{F05FEA92-8ECA-EC49-859D-94E30F6F6C7D}" type="presParOf" srcId="{BB438301-8EA0-1A4D-ADA1-CAE22CF35E11}" destId="{F8077667-AE8E-A242-99E8-7408842D0D13}" srcOrd="1" destOrd="0" presId="urn:microsoft.com/office/officeart/2005/8/layout/hierarchy1"/>
    <dgm:cxn modelId="{35F2B2CB-CD1D-AA49-90D0-8E556D95BD65}" type="presParOf" srcId="{F8077667-AE8E-A242-99E8-7408842D0D13}" destId="{A29E4DA5-3B14-3849-8A5E-50B6A9DE4720}" srcOrd="0" destOrd="0" presId="urn:microsoft.com/office/officeart/2005/8/layout/hierarchy1"/>
    <dgm:cxn modelId="{7053A90B-5407-EB4A-B981-91B9C86597EF}" type="presParOf" srcId="{F8077667-AE8E-A242-99E8-7408842D0D13}" destId="{721C2C3E-CC85-A143-A9A1-2264D0DD5AD8}" srcOrd="1" destOrd="0" presId="urn:microsoft.com/office/officeart/2005/8/layout/hierarchy1"/>
    <dgm:cxn modelId="{95EA6907-6984-7542-87C2-CD2D34027D10}" type="presParOf" srcId="{721C2C3E-CC85-A143-A9A1-2264D0DD5AD8}" destId="{F2F4D52E-CE70-5B4F-9884-A63C31802CA7}" srcOrd="0" destOrd="0" presId="urn:microsoft.com/office/officeart/2005/8/layout/hierarchy1"/>
    <dgm:cxn modelId="{F3AF076C-8F7A-4A40-AC1E-04DAC76311EF}" type="presParOf" srcId="{F2F4D52E-CE70-5B4F-9884-A63C31802CA7}" destId="{78549671-DF49-D14A-AB7F-A3BB0C727EF8}" srcOrd="0" destOrd="0" presId="urn:microsoft.com/office/officeart/2005/8/layout/hierarchy1"/>
    <dgm:cxn modelId="{B84B53F2-52C8-C041-B728-5D21E159F9C0}" type="presParOf" srcId="{F2F4D52E-CE70-5B4F-9884-A63C31802CA7}" destId="{2321832D-3D4F-AE43-A2E6-DAF0E9912FC7}" srcOrd="1" destOrd="0" presId="urn:microsoft.com/office/officeart/2005/8/layout/hierarchy1"/>
    <dgm:cxn modelId="{E5875CE0-8017-AC4B-B6D8-C701B1140A47}" type="presParOf" srcId="{721C2C3E-CC85-A143-A9A1-2264D0DD5AD8}" destId="{05165AEC-7C28-1045-99AC-F0697C9190CF}" srcOrd="1" destOrd="0" presId="urn:microsoft.com/office/officeart/2005/8/layout/hierarchy1"/>
    <dgm:cxn modelId="{CBF1284B-7959-C745-B79B-B546874FDFBB}" type="presParOf" srcId="{05165AEC-7C28-1045-99AC-F0697C9190CF}" destId="{33CDA75E-6D0D-FE49-9571-7710D0E92ADA}" srcOrd="0" destOrd="0" presId="urn:microsoft.com/office/officeart/2005/8/layout/hierarchy1"/>
    <dgm:cxn modelId="{03FC318F-8F5A-F946-9BF6-28EB89B00296}" type="presParOf" srcId="{05165AEC-7C28-1045-99AC-F0697C9190CF}" destId="{C3CD15AD-FD4B-F64B-9F00-D8AC3D9F2C81}" srcOrd="1" destOrd="0" presId="urn:microsoft.com/office/officeart/2005/8/layout/hierarchy1"/>
    <dgm:cxn modelId="{DF0CDA6E-E327-A843-93A1-45C1739CAAE4}" type="presParOf" srcId="{C3CD15AD-FD4B-F64B-9F00-D8AC3D9F2C81}" destId="{76C9EA60-0ADE-1D46-A154-D806559F7AF6}" srcOrd="0" destOrd="0" presId="urn:microsoft.com/office/officeart/2005/8/layout/hierarchy1"/>
    <dgm:cxn modelId="{EFD0E108-A315-9C41-8A84-4DA56F080266}" type="presParOf" srcId="{76C9EA60-0ADE-1D46-A154-D806559F7AF6}" destId="{8087381C-E219-E54B-8899-E5BFD1C438BF}" srcOrd="0" destOrd="0" presId="urn:microsoft.com/office/officeart/2005/8/layout/hierarchy1"/>
    <dgm:cxn modelId="{486B02B5-619E-8F4F-9F8F-0EA9FC49B737}" type="presParOf" srcId="{76C9EA60-0ADE-1D46-A154-D806559F7AF6}" destId="{53D88684-FBD1-3344-B0E1-40D29D77CD85}" srcOrd="1" destOrd="0" presId="urn:microsoft.com/office/officeart/2005/8/layout/hierarchy1"/>
    <dgm:cxn modelId="{D7E4ACD5-9E09-AF43-A8F6-151F7448D154}" type="presParOf" srcId="{C3CD15AD-FD4B-F64B-9F00-D8AC3D9F2C81}" destId="{112B40CD-EE8F-2342-8D0B-FBEB26D95278}" srcOrd="1" destOrd="0" presId="urn:microsoft.com/office/officeart/2005/8/layout/hierarchy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8A142-A56B-F648-9F52-9DCF85022080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91687-E68A-DC44-A96F-B8A2907175B3}">
      <dgm:prSet phldrT="[Text]" custT="1"/>
      <dgm:spPr/>
      <dgm:t>
        <a:bodyPr/>
        <a:lstStyle/>
        <a:p>
          <a:r>
            <a:rPr lang="en-US" sz="1400" dirty="0" err="1" smtClean="0"/>
            <a:t>Barrière</a:t>
          </a:r>
          <a:r>
            <a:rPr lang="en-US" sz="1400" dirty="0" smtClean="0"/>
            <a:t> anti-sudation</a:t>
          </a:r>
          <a:endParaRPr lang="en-US" sz="1400" dirty="0"/>
        </a:p>
      </dgm:t>
    </dgm:pt>
    <dgm:pt modelId="{F52343AF-311E-6F49-9DDA-E6AC9B810F0E}" type="parTrans" cxnId="{86CD960F-3F0A-5340-B356-409739A0E226}">
      <dgm:prSet/>
      <dgm:spPr/>
      <dgm:t>
        <a:bodyPr/>
        <a:lstStyle/>
        <a:p>
          <a:endParaRPr lang="en-US"/>
        </a:p>
      </dgm:t>
    </dgm:pt>
    <dgm:pt modelId="{B4E9F15D-D030-044E-BC16-44A1B6DD25E6}" type="sibTrans" cxnId="{86CD960F-3F0A-5340-B356-409739A0E226}">
      <dgm:prSet/>
      <dgm:spPr/>
      <dgm:t>
        <a:bodyPr/>
        <a:lstStyle/>
        <a:p>
          <a:endParaRPr lang="en-US"/>
        </a:p>
      </dgm:t>
    </dgm:pt>
    <dgm:pt modelId="{8344FF82-59CA-434E-A757-32C8A25E935A}">
      <dgm:prSet phldrT="[Text]" custT="1"/>
      <dgm:spPr/>
      <dgm:t>
        <a:bodyPr/>
        <a:lstStyle/>
        <a:p>
          <a:r>
            <a:rPr lang="en-US" sz="1600" dirty="0" err="1" smtClean="0"/>
            <a:t>Remplacement</a:t>
          </a:r>
          <a:r>
            <a:rPr lang="en-US" sz="1600" dirty="0" smtClean="0"/>
            <a:t> du </a:t>
          </a:r>
          <a:r>
            <a:rPr lang="en-US" sz="1600" dirty="0" err="1" smtClean="0"/>
            <a:t>dépôt</a:t>
          </a:r>
          <a:r>
            <a:rPr lang="en-US" sz="1600" dirty="0" smtClean="0"/>
            <a:t> CVD à </a:t>
          </a:r>
          <a:r>
            <a:rPr lang="en-US" sz="1600" dirty="0" err="1" smtClean="0"/>
            <a:t>chaud</a:t>
          </a:r>
          <a:r>
            <a:rPr lang="en-US" sz="1600" dirty="0" smtClean="0"/>
            <a:t> de SnO</a:t>
          </a:r>
          <a:r>
            <a:rPr lang="en-US" sz="1600" baseline="-25000" dirty="0" smtClean="0"/>
            <a:t>2</a:t>
          </a:r>
          <a:endParaRPr lang="en-US" sz="1600" baseline="-25000" dirty="0"/>
        </a:p>
      </dgm:t>
    </dgm:pt>
    <dgm:pt modelId="{B9958672-1386-AB4B-BE8E-81CD114ADED8}" type="parTrans" cxnId="{CCF9B101-7DF5-2949-8585-364E72B716DC}">
      <dgm:prSet/>
      <dgm:spPr/>
      <dgm:t>
        <a:bodyPr/>
        <a:lstStyle/>
        <a:p>
          <a:endParaRPr lang="en-US"/>
        </a:p>
      </dgm:t>
    </dgm:pt>
    <dgm:pt modelId="{49FBDC6E-25F2-5943-B407-7EE93F0F0860}" type="sibTrans" cxnId="{CCF9B101-7DF5-2949-8585-364E72B716DC}">
      <dgm:prSet/>
      <dgm:spPr/>
      <dgm:t>
        <a:bodyPr/>
        <a:lstStyle/>
        <a:p>
          <a:endParaRPr lang="en-US"/>
        </a:p>
      </dgm:t>
    </dgm:pt>
    <dgm:pt modelId="{75A3F2F9-D995-2840-926C-426955852038}">
      <dgm:prSet phldrT="[Text]" custT="1"/>
      <dgm:spPr/>
      <dgm:t>
        <a:bodyPr/>
        <a:lstStyle/>
        <a:p>
          <a:r>
            <a:rPr lang="en-US" sz="1600" dirty="0" smtClean="0"/>
            <a:t>Limiter</a:t>
          </a:r>
          <a:r>
            <a:rPr lang="en-US" sz="1600" baseline="0" dirty="0" smtClean="0"/>
            <a:t> la sudation du verre fluorosilicate pendant au </a:t>
          </a:r>
          <a:r>
            <a:rPr lang="en-US" sz="1600" baseline="0" dirty="0" err="1" smtClean="0"/>
            <a:t>moins</a:t>
          </a:r>
          <a:r>
            <a:rPr lang="en-US" sz="1600" baseline="0" dirty="0" smtClean="0"/>
            <a:t> 6 </a:t>
          </a:r>
          <a:r>
            <a:rPr lang="en-US" sz="1600" baseline="0" dirty="0" err="1" smtClean="0"/>
            <a:t>mois</a:t>
          </a:r>
          <a:endParaRPr lang="en-US" sz="1600" dirty="0"/>
        </a:p>
      </dgm:t>
    </dgm:pt>
    <dgm:pt modelId="{AF0F307C-621E-D840-ABCD-74A5CD26C863}" type="parTrans" cxnId="{B4D9F74F-BCE5-3946-A175-D06335793C10}">
      <dgm:prSet/>
      <dgm:spPr/>
      <dgm:t>
        <a:bodyPr/>
        <a:lstStyle/>
        <a:p>
          <a:endParaRPr lang="en-US"/>
        </a:p>
      </dgm:t>
    </dgm:pt>
    <dgm:pt modelId="{E8562A5E-622D-E847-848C-6E1626299C2C}" type="sibTrans" cxnId="{B4D9F74F-BCE5-3946-A175-D06335793C10}">
      <dgm:prSet/>
      <dgm:spPr/>
      <dgm:t>
        <a:bodyPr/>
        <a:lstStyle/>
        <a:p>
          <a:endParaRPr lang="en-US"/>
        </a:p>
      </dgm:t>
    </dgm:pt>
    <dgm:pt modelId="{CC7B6254-DFE7-3F4E-A45D-869CA1FC6932}">
      <dgm:prSet custT="1"/>
      <dgm:spPr/>
      <dgm:t>
        <a:bodyPr/>
        <a:lstStyle/>
        <a:p>
          <a:r>
            <a:rPr lang="en-US" sz="1600" dirty="0" err="1" smtClean="0"/>
            <a:t>Dépôts</a:t>
          </a:r>
          <a:r>
            <a:rPr lang="en-US" sz="1600" dirty="0" smtClean="0"/>
            <a:t> </a:t>
          </a:r>
          <a:r>
            <a:rPr lang="en-US" sz="1600" dirty="0" err="1" smtClean="0"/>
            <a:t>transparents</a:t>
          </a:r>
          <a:r>
            <a:rPr lang="en-US" sz="1600" dirty="0" smtClean="0"/>
            <a:t> qui </a:t>
          </a:r>
          <a:r>
            <a:rPr lang="en-US" sz="1600" dirty="0" err="1" smtClean="0"/>
            <a:t>n’altèrent</a:t>
          </a:r>
          <a:r>
            <a:rPr lang="en-US" sz="1600" dirty="0" smtClean="0"/>
            <a:t> pas </a:t>
          </a:r>
          <a:r>
            <a:rPr lang="en-US" sz="1600" dirty="0" err="1" smtClean="0"/>
            <a:t>l’aspect</a:t>
          </a:r>
          <a:r>
            <a:rPr lang="en-US" sz="1600" dirty="0" smtClean="0"/>
            <a:t> du </a:t>
          </a:r>
          <a:r>
            <a:rPr lang="en-US" sz="1600" dirty="0" err="1" smtClean="0"/>
            <a:t>verre</a:t>
          </a:r>
          <a:endParaRPr lang="en-US" sz="1600" dirty="0"/>
        </a:p>
      </dgm:t>
    </dgm:pt>
    <dgm:pt modelId="{85CDC361-42A2-DA44-BC49-2D0E68F98B92}" type="parTrans" cxnId="{D1C53583-58A4-B94F-8E83-E9E3A6F40254}">
      <dgm:prSet/>
      <dgm:spPr/>
      <dgm:t>
        <a:bodyPr/>
        <a:lstStyle/>
        <a:p>
          <a:endParaRPr lang="en-US"/>
        </a:p>
      </dgm:t>
    </dgm:pt>
    <dgm:pt modelId="{68A251BF-355A-3E4A-9947-483AA38B8250}" type="sibTrans" cxnId="{D1C53583-58A4-B94F-8E83-E9E3A6F40254}">
      <dgm:prSet/>
      <dgm:spPr/>
      <dgm:t>
        <a:bodyPr/>
        <a:lstStyle/>
        <a:p>
          <a:endParaRPr lang="en-US"/>
        </a:p>
      </dgm:t>
    </dgm:pt>
    <dgm:pt modelId="{46962DC4-3CFE-A148-ACC9-F505B12AFB2C}">
      <dgm:prSet custT="1"/>
      <dgm:spPr/>
      <dgm:t>
        <a:bodyPr/>
        <a:lstStyle/>
        <a:p>
          <a:r>
            <a:rPr lang="en-US" sz="1600" dirty="0" err="1" smtClean="0"/>
            <a:t>Dépôts</a:t>
          </a:r>
          <a:r>
            <a:rPr lang="en-US" sz="1600" dirty="0" smtClean="0"/>
            <a:t> </a:t>
          </a:r>
          <a:r>
            <a:rPr lang="en-US" sz="1600" dirty="0" err="1" smtClean="0"/>
            <a:t>transparents</a:t>
          </a:r>
          <a:r>
            <a:rPr lang="en-US" sz="1600" dirty="0" smtClean="0"/>
            <a:t> qui </a:t>
          </a:r>
          <a:r>
            <a:rPr lang="en-US" sz="1600" dirty="0" err="1" smtClean="0"/>
            <a:t>n’altèrent</a:t>
          </a:r>
          <a:r>
            <a:rPr lang="en-US" sz="1600" dirty="0" smtClean="0"/>
            <a:t> pas </a:t>
          </a:r>
          <a:r>
            <a:rPr lang="en-US" sz="1600" dirty="0" err="1" smtClean="0"/>
            <a:t>l’aspect</a:t>
          </a:r>
          <a:r>
            <a:rPr lang="en-US" sz="1600" dirty="0" smtClean="0"/>
            <a:t> du </a:t>
          </a:r>
          <a:r>
            <a:rPr lang="en-US" sz="1600" dirty="0" err="1" smtClean="0"/>
            <a:t>verre</a:t>
          </a:r>
          <a:endParaRPr lang="en-US" sz="1600" dirty="0">
            <a:solidFill>
              <a:schemeClr val="tx1"/>
            </a:solidFill>
          </a:endParaRPr>
        </a:p>
      </dgm:t>
    </dgm:pt>
    <dgm:pt modelId="{F4A1013F-C90F-D142-B8E1-44865E8F4918}" type="parTrans" cxnId="{C7960A10-4886-DB42-B21F-3DB3E4AB2E8E}">
      <dgm:prSet/>
      <dgm:spPr/>
      <dgm:t>
        <a:bodyPr/>
        <a:lstStyle/>
        <a:p>
          <a:endParaRPr lang="en-US"/>
        </a:p>
      </dgm:t>
    </dgm:pt>
    <dgm:pt modelId="{7AB78001-9672-1F4C-B454-07C4FE0CE1B0}" type="sibTrans" cxnId="{C7960A10-4886-DB42-B21F-3DB3E4AB2E8E}">
      <dgm:prSet/>
      <dgm:spPr/>
      <dgm:t>
        <a:bodyPr/>
        <a:lstStyle/>
        <a:p>
          <a:endParaRPr lang="en-US"/>
        </a:p>
      </dgm:t>
    </dgm:pt>
    <dgm:pt modelId="{DFC26C3A-7662-A84E-81B3-9E6BAB893ED9}">
      <dgm:prSet phldrT="[Text]" custT="1"/>
      <dgm:spPr/>
      <dgm:t>
        <a:bodyPr/>
        <a:lstStyle/>
        <a:p>
          <a:r>
            <a:rPr lang="en-US" sz="1600" dirty="0" smtClean="0"/>
            <a:t>Augmentation de la R.M. d’un </a:t>
          </a:r>
          <a:r>
            <a:rPr lang="en-US" sz="1600" dirty="0" err="1" smtClean="0"/>
            <a:t>facteur</a:t>
          </a:r>
          <a:r>
            <a:rPr lang="en-US" sz="1600" dirty="0" smtClean="0"/>
            <a:t> 2,5 pour des </a:t>
          </a:r>
          <a:r>
            <a:rPr lang="en-US" sz="1600" dirty="0" err="1" smtClean="0"/>
            <a:t>verres</a:t>
          </a:r>
          <a:r>
            <a:rPr lang="en-US" sz="1600" dirty="0" smtClean="0"/>
            <a:t> à </a:t>
          </a:r>
          <a:r>
            <a:rPr lang="en-US" sz="1600" dirty="0" err="1" smtClean="0"/>
            <a:t>paroi</a:t>
          </a:r>
          <a:r>
            <a:rPr lang="en-US" sz="1600" dirty="0" smtClean="0"/>
            <a:t> mince</a:t>
          </a:r>
          <a:endParaRPr lang="en-US" sz="1600" dirty="0"/>
        </a:p>
      </dgm:t>
    </dgm:pt>
    <dgm:pt modelId="{CF48038A-EEAF-D54C-BE13-E1B7C83284FA}" type="sibTrans" cxnId="{FD84F5D9-17D0-6643-A399-952FCA0692D0}">
      <dgm:prSet/>
      <dgm:spPr/>
      <dgm:t>
        <a:bodyPr/>
        <a:lstStyle/>
        <a:p>
          <a:endParaRPr lang="en-US"/>
        </a:p>
      </dgm:t>
    </dgm:pt>
    <dgm:pt modelId="{657856F8-B69E-0E4D-B939-B4DC2D158A24}" type="parTrans" cxnId="{FD84F5D9-17D0-6643-A399-952FCA0692D0}">
      <dgm:prSet/>
      <dgm:spPr/>
      <dgm:t>
        <a:bodyPr/>
        <a:lstStyle/>
        <a:p>
          <a:endParaRPr lang="en-US"/>
        </a:p>
      </dgm:t>
    </dgm:pt>
    <dgm:pt modelId="{11E62DCC-2549-4145-AC5B-53E9195D9731}">
      <dgm:prSet phldrT="[Text]" custT="1"/>
      <dgm:spPr/>
      <dgm:t>
        <a:bodyPr/>
        <a:lstStyle/>
        <a:p>
          <a:r>
            <a:rPr lang="en-US" sz="1600" dirty="0" err="1" smtClean="0"/>
            <a:t>Dépôt</a:t>
          </a:r>
          <a:r>
            <a:rPr lang="en-US" sz="1600" dirty="0" smtClean="0"/>
            <a:t> d’oxydes </a:t>
          </a:r>
          <a:r>
            <a:rPr lang="en-US" sz="1600" dirty="0" err="1" smtClean="0"/>
            <a:t>métalliques</a:t>
          </a:r>
          <a:r>
            <a:rPr lang="en-US" sz="1600" dirty="0" smtClean="0"/>
            <a:t> </a:t>
          </a:r>
          <a:r>
            <a:rPr lang="en-US" sz="1600" dirty="0" err="1" smtClean="0"/>
            <a:t>sur</a:t>
          </a:r>
          <a:r>
            <a:rPr lang="en-US" sz="1600" dirty="0" smtClean="0"/>
            <a:t> </a:t>
          </a:r>
          <a:r>
            <a:rPr lang="en-US" sz="1600" dirty="0" err="1" smtClean="0"/>
            <a:t>verre</a:t>
          </a:r>
          <a:r>
            <a:rPr lang="en-US" sz="1600" dirty="0" smtClean="0"/>
            <a:t> </a:t>
          </a:r>
          <a:r>
            <a:rPr lang="en-US" sz="1600" dirty="0" err="1" smtClean="0"/>
            <a:t>sodocalcique</a:t>
          </a:r>
          <a:endParaRPr lang="en-US" sz="1600" dirty="0"/>
        </a:p>
      </dgm:t>
    </dgm:pt>
    <dgm:pt modelId="{6223B683-4AE4-0B46-9045-3BF42BA5E11C}" type="sibTrans" cxnId="{77F7A46A-E6BD-8B48-B87C-CAC94FDBEF7F}">
      <dgm:prSet/>
      <dgm:spPr/>
      <dgm:t>
        <a:bodyPr/>
        <a:lstStyle/>
        <a:p>
          <a:endParaRPr lang="en-US"/>
        </a:p>
      </dgm:t>
    </dgm:pt>
    <dgm:pt modelId="{8117DC6B-9261-CF45-92EB-26C7CA0170DA}" type="parTrans" cxnId="{77F7A46A-E6BD-8B48-B87C-CAC94FDBEF7F}">
      <dgm:prSet/>
      <dgm:spPr/>
      <dgm:t>
        <a:bodyPr/>
        <a:lstStyle/>
        <a:p>
          <a:endParaRPr lang="en-US"/>
        </a:p>
      </dgm:t>
    </dgm:pt>
    <dgm:pt modelId="{9408B524-AA53-6247-9A19-4129A53971B7}">
      <dgm:prSet phldrT="[Text]" custT="1"/>
      <dgm:spPr/>
      <dgm:t>
        <a:bodyPr/>
        <a:lstStyle/>
        <a:p>
          <a:r>
            <a:rPr lang="en-US" sz="1400" dirty="0" smtClean="0"/>
            <a:t>Augmentation de la résistance </a:t>
          </a:r>
          <a:r>
            <a:rPr lang="en-US" sz="1400" dirty="0" err="1" smtClean="0"/>
            <a:t>mécanique</a:t>
          </a:r>
          <a:r>
            <a:rPr lang="en-US" sz="1400" dirty="0" smtClean="0"/>
            <a:t> (R.M.)</a:t>
          </a:r>
          <a:endParaRPr lang="en-US" sz="1400" dirty="0"/>
        </a:p>
      </dgm:t>
    </dgm:pt>
    <dgm:pt modelId="{F281AEF0-59F4-664B-B789-4B77762D3BD8}" type="sibTrans" cxnId="{4288823A-2E09-1A45-ABE0-19396C34D1B5}">
      <dgm:prSet/>
      <dgm:spPr/>
      <dgm:t>
        <a:bodyPr/>
        <a:lstStyle/>
        <a:p>
          <a:endParaRPr lang="en-US"/>
        </a:p>
      </dgm:t>
    </dgm:pt>
    <dgm:pt modelId="{998D5C62-7240-F748-BE3D-29328712C42E}" type="parTrans" cxnId="{4288823A-2E09-1A45-ABE0-19396C34D1B5}">
      <dgm:prSet/>
      <dgm:spPr/>
      <dgm:t>
        <a:bodyPr/>
        <a:lstStyle/>
        <a:p>
          <a:endParaRPr lang="en-US"/>
        </a:p>
      </dgm:t>
    </dgm:pt>
    <dgm:pt modelId="{5B59A906-937C-9D46-8402-064D1FD668A7}" type="pres">
      <dgm:prSet presAssocID="{D5D8A142-A56B-F648-9F52-9DCF8502208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83B3782-A50B-FF44-969C-DD8628B35122}" type="pres">
      <dgm:prSet presAssocID="{9408B524-AA53-6247-9A19-4129A53971B7}" presName="posSpace" presStyleCnt="0"/>
      <dgm:spPr/>
    </dgm:pt>
    <dgm:pt modelId="{0CB59A15-86E2-AC4D-BD9A-F49219A3D127}" type="pres">
      <dgm:prSet presAssocID="{9408B524-AA53-6247-9A19-4129A53971B7}" presName="vertFlow" presStyleCnt="0"/>
      <dgm:spPr/>
    </dgm:pt>
    <dgm:pt modelId="{AA2BF96C-E259-CF42-B70F-F963D0A43096}" type="pres">
      <dgm:prSet presAssocID="{9408B524-AA53-6247-9A19-4129A53971B7}" presName="topSpace" presStyleCnt="0"/>
      <dgm:spPr/>
    </dgm:pt>
    <dgm:pt modelId="{47F3CD5A-A0F5-6841-802B-594FCF1CCD34}" type="pres">
      <dgm:prSet presAssocID="{9408B524-AA53-6247-9A19-4129A53971B7}" presName="firstComp" presStyleCnt="0"/>
      <dgm:spPr/>
    </dgm:pt>
    <dgm:pt modelId="{F6D1BF3C-BBC8-0848-9993-6838048AFA26}" type="pres">
      <dgm:prSet presAssocID="{9408B524-AA53-6247-9A19-4129A53971B7}" presName="firstChild" presStyleLbl="bgAccFollowNode1" presStyleIdx="0" presStyleCnt="6" custScaleX="116127" custLinFactNeighborX="-3671" custLinFactNeighborY="27103"/>
      <dgm:spPr/>
      <dgm:t>
        <a:bodyPr/>
        <a:lstStyle/>
        <a:p>
          <a:endParaRPr lang="en-US"/>
        </a:p>
      </dgm:t>
    </dgm:pt>
    <dgm:pt modelId="{AC589736-52CD-5244-A57D-E174737FE997}" type="pres">
      <dgm:prSet presAssocID="{9408B524-AA53-6247-9A19-4129A53971B7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8D04D-CEFF-0A47-BEB6-76A3514B4BD6}" type="pres">
      <dgm:prSet presAssocID="{DFC26C3A-7662-A84E-81B3-9E6BAB893ED9}" presName="comp" presStyleCnt="0"/>
      <dgm:spPr/>
    </dgm:pt>
    <dgm:pt modelId="{EE588A33-265D-FB40-80A2-3F1CEE0F735A}" type="pres">
      <dgm:prSet presAssocID="{DFC26C3A-7662-A84E-81B3-9E6BAB893ED9}" presName="child" presStyleLbl="bgAccFollowNode1" presStyleIdx="1" presStyleCnt="6" custScaleX="116511" custLinFactNeighborX="-3862"/>
      <dgm:spPr/>
      <dgm:t>
        <a:bodyPr/>
        <a:lstStyle/>
        <a:p>
          <a:endParaRPr lang="en-US"/>
        </a:p>
      </dgm:t>
    </dgm:pt>
    <dgm:pt modelId="{30E1F2CA-FD54-D645-8076-98CDB0918F67}" type="pres">
      <dgm:prSet presAssocID="{DFC26C3A-7662-A84E-81B3-9E6BAB893ED9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9F4EC-24BD-A248-8DD9-56C82343C270}" type="pres">
      <dgm:prSet presAssocID="{CC7B6254-DFE7-3F4E-A45D-869CA1FC6932}" presName="comp" presStyleCnt="0"/>
      <dgm:spPr/>
    </dgm:pt>
    <dgm:pt modelId="{6978B64C-A567-ED45-92C9-D78682122553}" type="pres">
      <dgm:prSet presAssocID="{CC7B6254-DFE7-3F4E-A45D-869CA1FC6932}" presName="child" presStyleLbl="bgAccFollowNode1" presStyleIdx="2" presStyleCnt="6" custScaleX="116511" custLinFactNeighborX="-3863" custLinFactNeighborY="-27880"/>
      <dgm:spPr/>
      <dgm:t>
        <a:bodyPr/>
        <a:lstStyle/>
        <a:p>
          <a:endParaRPr lang="en-US"/>
        </a:p>
      </dgm:t>
    </dgm:pt>
    <dgm:pt modelId="{88349CD6-82F1-AB4A-8354-EF55F8163E40}" type="pres">
      <dgm:prSet presAssocID="{CC7B6254-DFE7-3F4E-A45D-869CA1FC6932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3424A-412A-C34A-9223-08EDF8D21925}" type="pres">
      <dgm:prSet presAssocID="{9408B524-AA53-6247-9A19-4129A53971B7}" presName="negSpace" presStyleCnt="0"/>
      <dgm:spPr/>
    </dgm:pt>
    <dgm:pt modelId="{FFBB2088-EB1A-E947-BF09-A8A2BBF17597}" type="pres">
      <dgm:prSet presAssocID="{9408B524-AA53-6247-9A19-4129A53971B7}" presName="circle" presStyleLbl="node1" presStyleIdx="0" presStyleCnt="2" custScaleX="151027" custScaleY="73455" custLinFactNeighborX="-13953" custLinFactNeighborY="-1523"/>
      <dgm:spPr/>
      <dgm:t>
        <a:bodyPr/>
        <a:lstStyle/>
        <a:p>
          <a:endParaRPr lang="en-US"/>
        </a:p>
      </dgm:t>
    </dgm:pt>
    <dgm:pt modelId="{077D649D-1930-A24F-8CF3-BD8624A0D466}" type="pres">
      <dgm:prSet presAssocID="{F281AEF0-59F4-664B-B789-4B77762D3BD8}" presName="transSpace" presStyleCnt="0"/>
      <dgm:spPr/>
    </dgm:pt>
    <dgm:pt modelId="{033DA74E-031A-4A43-82E1-0C6DE0929E00}" type="pres">
      <dgm:prSet presAssocID="{24B91687-E68A-DC44-A96F-B8A2907175B3}" presName="posSpace" presStyleCnt="0"/>
      <dgm:spPr/>
    </dgm:pt>
    <dgm:pt modelId="{2B6F0D77-9768-9D4F-BDB7-D628293FF4A2}" type="pres">
      <dgm:prSet presAssocID="{24B91687-E68A-DC44-A96F-B8A2907175B3}" presName="vertFlow" presStyleCnt="0"/>
      <dgm:spPr/>
    </dgm:pt>
    <dgm:pt modelId="{F8366463-AC4D-D042-B0E4-B5B680AB79F0}" type="pres">
      <dgm:prSet presAssocID="{24B91687-E68A-DC44-A96F-B8A2907175B3}" presName="topSpace" presStyleCnt="0"/>
      <dgm:spPr/>
    </dgm:pt>
    <dgm:pt modelId="{63C70700-929E-C441-BA97-C4F73A8DFC51}" type="pres">
      <dgm:prSet presAssocID="{24B91687-E68A-DC44-A96F-B8A2907175B3}" presName="firstComp" presStyleCnt="0"/>
      <dgm:spPr/>
    </dgm:pt>
    <dgm:pt modelId="{BE1D2E96-0BA8-3D4F-A291-17410D3CECA9}" type="pres">
      <dgm:prSet presAssocID="{24B91687-E68A-DC44-A96F-B8A2907175B3}" presName="firstChild" presStyleLbl="bgAccFollowNode1" presStyleIdx="3" presStyleCnt="6" custScaleX="113990" custLinFactNeighborX="-20899" custLinFactNeighborY="20209"/>
      <dgm:spPr/>
      <dgm:t>
        <a:bodyPr/>
        <a:lstStyle/>
        <a:p>
          <a:endParaRPr lang="en-US"/>
        </a:p>
      </dgm:t>
    </dgm:pt>
    <dgm:pt modelId="{EBFE330A-C2C8-0C49-BC18-38D682E5A272}" type="pres">
      <dgm:prSet presAssocID="{24B91687-E68A-DC44-A96F-B8A2907175B3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CE96E-8435-FE49-AE4D-4C757D516522}" type="pres">
      <dgm:prSet presAssocID="{75A3F2F9-D995-2840-926C-426955852038}" presName="comp" presStyleCnt="0"/>
      <dgm:spPr/>
    </dgm:pt>
    <dgm:pt modelId="{CE5CE740-195E-DB49-ACCA-BDE9AFCBCAE8}" type="pres">
      <dgm:prSet presAssocID="{75A3F2F9-D995-2840-926C-426955852038}" presName="child" presStyleLbl="bgAccFollowNode1" presStyleIdx="4" presStyleCnt="6" custScaleX="113630" custLinFactNeighborX="-21017" custLinFactNeighborY="-9193"/>
      <dgm:spPr/>
      <dgm:t>
        <a:bodyPr/>
        <a:lstStyle/>
        <a:p>
          <a:endParaRPr lang="en-US"/>
        </a:p>
      </dgm:t>
    </dgm:pt>
    <dgm:pt modelId="{4A1CA0A8-4294-0740-85D8-E7D4A105290D}" type="pres">
      <dgm:prSet presAssocID="{75A3F2F9-D995-2840-926C-426955852038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286AA-333B-3247-9802-B4C34CD2E1C4}" type="pres">
      <dgm:prSet presAssocID="{46962DC4-3CFE-A148-ACC9-F505B12AFB2C}" presName="comp" presStyleCnt="0"/>
      <dgm:spPr/>
    </dgm:pt>
    <dgm:pt modelId="{6FFB0101-CA8D-FC45-8CF7-C09EA891C5F6}" type="pres">
      <dgm:prSet presAssocID="{46962DC4-3CFE-A148-ACC9-F505B12AFB2C}" presName="child" presStyleLbl="bgAccFollowNode1" presStyleIdx="5" presStyleCnt="6" custScaleX="114758" custLinFactNeighborX="-20453" custLinFactNeighborY="-35687"/>
      <dgm:spPr/>
      <dgm:t>
        <a:bodyPr/>
        <a:lstStyle/>
        <a:p>
          <a:endParaRPr lang="en-US"/>
        </a:p>
      </dgm:t>
    </dgm:pt>
    <dgm:pt modelId="{AAC02ACA-D7C8-454D-BAA2-C75D215BFC5B}" type="pres">
      <dgm:prSet presAssocID="{46962DC4-3CFE-A148-ACC9-F505B12AFB2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6CE3C-5854-2A4A-8E4D-E7EE45E3B502}" type="pres">
      <dgm:prSet presAssocID="{24B91687-E68A-DC44-A96F-B8A2907175B3}" presName="negSpace" presStyleCnt="0"/>
      <dgm:spPr/>
    </dgm:pt>
    <dgm:pt modelId="{F26EE67B-0255-4747-BD91-EC09DE9CAAAA}" type="pres">
      <dgm:prSet presAssocID="{24B91687-E68A-DC44-A96F-B8A2907175B3}" presName="circle" presStyleLbl="node1" presStyleIdx="1" presStyleCnt="2" custScaleX="154511" custScaleY="73455" custLinFactNeighborX="-30002" custLinFactNeighborY="-1523"/>
      <dgm:spPr/>
      <dgm:t>
        <a:bodyPr/>
        <a:lstStyle/>
        <a:p>
          <a:endParaRPr lang="en-US"/>
        </a:p>
      </dgm:t>
    </dgm:pt>
  </dgm:ptLst>
  <dgm:cxnLst>
    <dgm:cxn modelId="{D1C53583-58A4-B94F-8E83-E9E3A6F40254}" srcId="{9408B524-AA53-6247-9A19-4129A53971B7}" destId="{CC7B6254-DFE7-3F4E-A45D-869CA1FC6932}" srcOrd="2" destOrd="0" parTransId="{85CDC361-42A2-DA44-BC49-2D0E68F98B92}" sibTransId="{68A251BF-355A-3E4A-9947-483AA38B8250}"/>
    <dgm:cxn modelId="{8C6722C4-DD0F-E84C-BBAD-C9488272CF6A}" type="presOf" srcId="{DFC26C3A-7662-A84E-81B3-9E6BAB893ED9}" destId="{EE588A33-265D-FB40-80A2-3F1CEE0F735A}" srcOrd="0" destOrd="0" presId="urn:microsoft.com/office/officeart/2005/8/layout/hList9"/>
    <dgm:cxn modelId="{15221300-D03C-E043-ACE0-358AA545759F}" type="presOf" srcId="{8344FF82-59CA-434E-A757-32C8A25E935A}" destId="{EBFE330A-C2C8-0C49-BC18-38D682E5A272}" srcOrd="1" destOrd="0" presId="urn:microsoft.com/office/officeart/2005/8/layout/hList9"/>
    <dgm:cxn modelId="{74E644F6-ED3A-6A43-A082-A7979248315D}" type="presOf" srcId="{46962DC4-3CFE-A148-ACC9-F505B12AFB2C}" destId="{AAC02ACA-D7C8-454D-BAA2-C75D215BFC5B}" srcOrd="1" destOrd="0" presId="urn:microsoft.com/office/officeart/2005/8/layout/hList9"/>
    <dgm:cxn modelId="{F9571944-ADA1-E145-8E98-1D4D89930F2D}" type="presOf" srcId="{11E62DCC-2549-4145-AC5B-53E9195D9731}" destId="{F6D1BF3C-BBC8-0848-9993-6838048AFA26}" srcOrd="0" destOrd="0" presId="urn:microsoft.com/office/officeart/2005/8/layout/hList9"/>
    <dgm:cxn modelId="{C7960A10-4886-DB42-B21F-3DB3E4AB2E8E}" srcId="{24B91687-E68A-DC44-A96F-B8A2907175B3}" destId="{46962DC4-3CFE-A148-ACC9-F505B12AFB2C}" srcOrd="2" destOrd="0" parTransId="{F4A1013F-C90F-D142-B8E1-44865E8F4918}" sibTransId="{7AB78001-9672-1F4C-B454-07C4FE0CE1B0}"/>
    <dgm:cxn modelId="{86CD960F-3F0A-5340-B356-409739A0E226}" srcId="{D5D8A142-A56B-F648-9F52-9DCF85022080}" destId="{24B91687-E68A-DC44-A96F-B8A2907175B3}" srcOrd="1" destOrd="0" parTransId="{F52343AF-311E-6F49-9DDA-E6AC9B810F0E}" sibTransId="{B4E9F15D-D030-044E-BC16-44A1B6DD25E6}"/>
    <dgm:cxn modelId="{4288823A-2E09-1A45-ABE0-19396C34D1B5}" srcId="{D5D8A142-A56B-F648-9F52-9DCF85022080}" destId="{9408B524-AA53-6247-9A19-4129A53971B7}" srcOrd="0" destOrd="0" parTransId="{998D5C62-7240-F748-BE3D-29328712C42E}" sibTransId="{F281AEF0-59F4-664B-B789-4B77762D3BD8}"/>
    <dgm:cxn modelId="{D16708E9-7C6B-724B-89C6-8E06D5FDEA32}" type="presOf" srcId="{75A3F2F9-D995-2840-926C-426955852038}" destId="{4A1CA0A8-4294-0740-85D8-E7D4A105290D}" srcOrd="1" destOrd="0" presId="urn:microsoft.com/office/officeart/2005/8/layout/hList9"/>
    <dgm:cxn modelId="{38926C02-0A9A-5E47-90DC-72AC6AB1C99B}" type="presOf" srcId="{75A3F2F9-D995-2840-926C-426955852038}" destId="{CE5CE740-195E-DB49-ACCA-BDE9AFCBCAE8}" srcOrd="0" destOrd="0" presId="urn:microsoft.com/office/officeart/2005/8/layout/hList9"/>
    <dgm:cxn modelId="{CCF9B101-7DF5-2949-8585-364E72B716DC}" srcId="{24B91687-E68A-DC44-A96F-B8A2907175B3}" destId="{8344FF82-59CA-434E-A757-32C8A25E935A}" srcOrd="0" destOrd="0" parTransId="{B9958672-1386-AB4B-BE8E-81CD114ADED8}" sibTransId="{49FBDC6E-25F2-5943-B407-7EE93F0F0860}"/>
    <dgm:cxn modelId="{77F7A46A-E6BD-8B48-B87C-CAC94FDBEF7F}" srcId="{9408B524-AA53-6247-9A19-4129A53971B7}" destId="{11E62DCC-2549-4145-AC5B-53E9195D9731}" srcOrd="0" destOrd="0" parTransId="{8117DC6B-9261-CF45-92EB-26C7CA0170DA}" sibTransId="{6223B683-4AE4-0B46-9045-3BF42BA5E11C}"/>
    <dgm:cxn modelId="{C4DD50B7-DEC4-5D44-B8A5-995665975449}" type="presOf" srcId="{46962DC4-3CFE-A148-ACC9-F505B12AFB2C}" destId="{6FFB0101-CA8D-FC45-8CF7-C09EA891C5F6}" srcOrd="0" destOrd="0" presId="urn:microsoft.com/office/officeart/2005/8/layout/hList9"/>
    <dgm:cxn modelId="{F8B07CB6-089E-5A46-8B32-5EAA5A6D15E9}" type="presOf" srcId="{24B91687-E68A-DC44-A96F-B8A2907175B3}" destId="{F26EE67B-0255-4747-BD91-EC09DE9CAAAA}" srcOrd="0" destOrd="0" presId="urn:microsoft.com/office/officeart/2005/8/layout/hList9"/>
    <dgm:cxn modelId="{FD84F5D9-17D0-6643-A399-952FCA0692D0}" srcId="{9408B524-AA53-6247-9A19-4129A53971B7}" destId="{DFC26C3A-7662-A84E-81B3-9E6BAB893ED9}" srcOrd="1" destOrd="0" parTransId="{657856F8-B69E-0E4D-B939-B4DC2D158A24}" sibTransId="{CF48038A-EEAF-D54C-BE13-E1B7C83284FA}"/>
    <dgm:cxn modelId="{DFF0E2B5-F2B0-2A44-93A8-7437DE9E0B92}" type="presOf" srcId="{11E62DCC-2549-4145-AC5B-53E9195D9731}" destId="{AC589736-52CD-5244-A57D-E174737FE997}" srcOrd="1" destOrd="0" presId="urn:microsoft.com/office/officeart/2005/8/layout/hList9"/>
    <dgm:cxn modelId="{6DE385BE-EE1F-2441-85A5-D98F9F43C7FB}" type="presOf" srcId="{D5D8A142-A56B-F648-9F52-9DCF85022080}" destId="{5B59A906-937C-9D46-8402-064D1FD668A7}" srcOrd="0" destOrd="0" presId="urn:microsoft.com/office/officeart/2005/8/layout/hList9"/>
    <dgm:cxn modelId="{59EA7211-4D7F-6E41-AC6D-6CF3185F23F0}" type="presOf" srcId="{CC7B6254-DFE7-3F4E-A45D-869CA1FC6932}" destId="{6978B64C-A567-ED45-92C9-D78682122553}" srcOrd="0" destOrd="0" presId="urn:microsoft.com/office/officeart/2005/8/layout/hList9"/>
    <dgm:cxn modelId="{0ED63296-4A11-2F48-9F8B-1A113E79A839}" type="presOf" srcId="{DFC26C3A-7662-A84E-81B3-9E6BAB893ED9}" destId="{30E1F2CA-FD54-D645-8076-98CDB0918F67}" srcOrd="1" destOrd="0" presId="urn:microsoft.com/office/officeart/2005/8/layout/hList9"/>
    <dgm:cxn modelId="{B4D9F74F-BCE5-3946-A175-D06335793C10}" srcId="{24B91687-E68A-DC44-A96F-B8A2907175B3}" destId="{75A3F2F9-D995-2840-926C-426955852038}" srcOrd="1" destOrd="0" parTransId="{AF0F307C-621E-D840-ABCD-74A5CD26C863}" sibTransId="{E8562A5E-622D-E847-848C-6E1626299C2C}"/>
    <dgm:cxn modelId="{FA904AC6-9CFE-084D-8D50-2F5565A1C2A9}" type="presOf" srcId="{8344FF82-59CA-434E-A757-32C8A25E935A}" destId="{BE1D2E96-0BA8-3D4F-A291-17410D3CECA9}" srcOrd="0" destOrd="0" presId="urn:microsoft.com/office/officeart/2005/8/layout/hList9"/>
    <dgm:cxn modelId="{E4F53D62-1728-AB43-A0A1-0409ACDE9270}" type="presOf" srcId="{9408B524-AA53-6247-9A19-4129A53971B7}" destId="{FFBB2088-EB1A-E947-BF09-A8A2BBF17597}" srcOrd="0" destOrd="0" presId="urn:microsoft.com/office/officeart/2005/8/layout/hList9"/>
    <dgm:cxn modelId="{6FCD8E2C-6FB1-E54F-BC00-90F63254B3B9}" type="presOf" srcId="{CC7B6254-DFE7-3F4E-A45D-869CA1FC6932}" destId="{88349CD6-82F1-AB4A-8354-EF55F8163E40}" srcOrd="1" destOrd="0" presId="urn:microsoft.com/office/officeart/2005/8/layout/hList9"/>
    <dgm:cxn modelId="{D45D7BE8-5871-364F-AB5D-21FA566073FD}" type="presParOf" srcId="{5B59A906-937C-9D46-8402-064D1FD668A7}" destId="{983B3782-A50B-FF44-969C-DD8628B35122}" srcOrd="0" destOrd="0" presId="urn:microsoft.com/office/officeart/2005/8/layout/hList9"/>
    <dgm:cxn modelId="{275E02A7-203F-6C49-9CDE-2C61818B485E}" type="presParOf" srcId="{5B59A906-937C-9D46-8402-064D1FD668A7}" destId="{0CB59A15-86E2-AC4D-BD9A-F49219A3D127}" srcOrd="1" destOrd="0" presId="urn:microsoft.com/office/officeart/2005/8/layout/hList9"/>
    <dgm:cxn modelId="{E4706AEA-BB08-084C-8017-E7FABAD47359}" type="presParOf" srcId="{0CB59A15-86E2-AC4D-BD9A-F49219A3D127}" destId="{AA2BF96C-E259-CF42-B70F-F963D0A43096}" srcOrd="0" destOrd="0" presId="urn:microsoft.com/office/officeart/2005/8/layout/hList9"/>
    <dgm:cxn modelId="{774A1285-1E74-9644-A6AB-62ACA46457C9}" type="presParOf" srcId="{0CB59A15-86E2-AC4D-BD9A-F49219A3D127}" destId="{47F3CD5A-A0F5-6841-802B-594FCF1CCD34}" srcOrd="1" destOrd="0" presId="urn:microsoft.com/office/officeart/2005/8/layout/hList9"/>
    <dgm:cxn modelId="{36781A08-4AAF-FF4C-9F86-BDBE18B15488}" type="presParOf" srcId="{47F3CD5A-A0F5-6841-802B-594FCF1CCD34}" destId="{F6D1BF3C-BBC8-0848-9993-6838048AFA26}" srcOrd="0" destOrd="0" presId="urn:microsoft.com/office/officeart/2005/8/layout/hList9"/>
    <dgm:cxn modelId="{315480B1-7EF8-1542-B398-FF1586998651}" type="presParOf" srcId="{47F3CD5A-A0F5-6841-802B-594FCF1CCD34}" destId="{AC589736-52CD-5244-A57D-E174737FE997}" srcOrd="1" destOrd="0" presId="urn:microsoft.com/office/officeart/2005/8/layout/hList9"/>
    <dgm:cxn modelId="{AFD625CA-3E13-AD48-8FA7-2E2C507C1E2F}" type="presParOf" srcId="{0CB59A15-86E2-AC4D-BD9A-F49219A3D127}" destId="{F758D04D-CEFF-0A47-BEB6-76A3514B4BD6}" srcOrd="2" destOrd="0" presId="urn:microsoft.com/office/officeart/2005/8/layout/hList9"/>
    <dgm:cxn modelId="{33FF3A1A-48D2-FE42-81CF-920EE43F52DE}" type="presParOf" srcId="{F758D04D-CEFF-0A47-BEB6-76A3514B4BD6}" destId="{EE588A33-265D-FB40-80A2-3F1CEE0F735A}" srcOrd="0" destOrd="0" presId="urn:microsoft.com/office/officeart/2005/8/layout/hList9"/>
    <dgm:cxn modelId="{2131410D-4530-8B4D-8A19-789C8AC31749}" type="presParOf" srcId="{F758D04D-CEFF-0A47-BEB6-76A3514B4BD6}" destId="{30E1F2CA-FD54-D645-8076-98CDB0918F67}" srcOrd="1" destOrd="0" presId="urn:microsoft.com/office/officeart/2005/8/layout/hList9"/>
    <dgm:cxn modelId="{A5FE2417-26C7-E546-9C18-0854836A76A8}" type="presParOf" srcId="{0CB59A15-86E2-AC4D-BD9A-F49219A3D127}" destId="{1CB9F4EC-24BD-A248-8DD9-56C82343C270}" srcOrd="3" destOrd="0" presId="urn:microsoft.com/office/officeart/2005/8/layout/hList9"/>
    <dgm:cxn modelId="{7CA355E6-0FFD-EF44-BD24-DB315FD03165}" type="presParOf" srcId="{1CB9F4EC-24BD-A248-8DD9-56C82343C270}" destId="{6978B64C-A567-ED45-92C9-D78682122553}" srcOrd="0" destOrd="0" presId="urn:microsoft.com/office/officeart/2005/8/layout/hList9"/>
    <dgm:cxn modelId="{41EB7F16-6B30-0847-854E-B8A0FDDF5074}" type="presParOf" srcId="{1CB9F4EC-24BD-A248-8DD9-56C82343C270}" destId="{88349CD6-82F1-AB4A-8354-EF55F8163E40}" srcOrd="1" destOrd="0" presId="urn:microsoft.com/office/officeart/2005/8/layout/hList9"/>
    <dgm:cxn modelId="{A455A498-4CC9-394B-A22D-4125C82A2C14}" type="presParOf" srcId="{5B59A906-937C-9D46-8402-064D1FD668A7}" destId="{B023424A-412A-C34A-9223-08EDF8D21925}" srcOrd="2" destOrd="0" presId="urn:microsoft.com/office/officeart/2005/8/layout/hList9"/>
    <dgm:cxn modelId="{3A99D78E-23D7-9441-88E6-7A98372C2187}" type="presParOf" srcId="{5B59A906-937C-9D46-8402-064D1FD668A7}" destId="{FFBB2088-EB1A-E947-BF09-A8A2BBF17597}" srcOrd="3" destOrd="0" presId="urn:microsoft.com/office/officeart/2005/8/layout/hList9"/>
    <dgm:cxn modelId="{A9EAB263-E2C5-3249-BDD7-E6872E854565}" type="presParOf" srcId="{5B59A906-937C-9D46-8402-064D1FD668A7}" destId="{077D649D-1930-A24F-8CF3-BD8624A0D466}" srcOrd="4" destOrd="0" presId="urn:microsoft.com/office/officeart/2005/8/layout/hList9"/>
    <dgm:cxn modelId="{B870C307-BAB1-DA49-A724-21188DD6E0F2}" type="presParOf" srcId="{5B59A906-937C-9D46-8402-064D1FD668A7}" destId="{033DA74E-031A-4A43-82E1-0C6DE0929E00}" srcOrd="5" destOrd="0" presId="urn:microsoft.com/office/officeart/2005/8/layout/hList9"/>
    <dgm:cxn modelId="{FA8B651A-5F39-8742-83B1-B502D34EB856}" type="presParOf" srcId="{5B59A906-937C-9D46-8402-064D1FD668A7}" destId="{2B6F0D77-9768-9D4F-BDB7-D628293FF4A2}" srcOrd="6" destOrd="0" presId="urn:microsoft.com/office/officeart/2005/8/layout/hList9"/>
    <dgm:cxn modelId="{CDFBC822-F52C-EF43-82E1-CF597B16F029}" type="presParOf" srcId="{2B6F0D77-9768-9D4F-BDB7-D628293FF4A2}" destId="{F8366463-AC4D-D042-B0E4-B5B680AB79F0}" srcOrd="0" destOrd="0" presId="urn:microsoft.com/office/officeart/2005/8/layout/hList9"/>
    <dgm:cxn modelId="{87E8CF1D-4715-6245-9EC3-3652DD5CEC3A}" type="presParOf" srcId="{2B6F0D77-9768-9D4F-BDB7-D628293FF4A2}" destId="{63C70700-929E-C441-BA97-C4F73A8DFC51}" srcOrd="1" destOrd="0" presId="urn:microsoft.com/office/officeart/2005/8/layout/hList9"/>
    <dgm:cxn modelId="{5C44F2F0-F96D-1246-8B53-E86F347CE406}" type="presParOf" srcId="{63C70700-929E-C441-BA97-C4F73A8DFC51}" destId="{BE1D2E96-0BA8-3D4F-A291-17410D3CECA9}" srcOrd="0" destOrd="0" presId="urn:microsoft.com/office/officeart/2005/8/layout/hList9"/>
    <dgm:cxn modelId="{3B9EF614-CBD6-B94B-ABF9-B3224D0AB07A}" type="presParOf" srcId="{63C70700-929E-C441-BA97-C4F73A8DFC51}" destId="{EBFE330A-C2C8-0C49-BC18-38D682E5A272}" srcOrd="1" destOrd="0" presId="urn:microsoft.com/office/officeart/2005/8/layout/hList9"/>
    <dgm:cxn modelId="{048ECB64-3751-B440-A2D6-E5B5096CB3CF}" type="presParOf" srcId="{2B6F0D77-9768-9D4F-BDB7-D628293FF4A2}" destId="{275CE96E-8435-FE49-AE4D-4C757D516522}" srcOrd="2" destOrd="0" presId="urn:microsoft.com/office/officeart/2005/8/layout/hList9"/>
    <dgm:cxn modelId="{AC805A63-2037-3346-8124-A559ECF9F907}" type="presParOf" srcId="{275CE96E-8435-FE49-AE4D-4C757D516522}" destId="{CE5CE740-195E-DB49-ACCA-BDE9AFCBCAE8}" srcOrd="0" destOrd="0" presId="urn:microsoft.com/office/officeart/2005/8/layout/hList9"/>
    <dgm:cxn modelId="{8F588B5C-A9D8-5C41-BDE5-C50694C9C3A4}" type="presParOf" srcId="{275CE96E-8435-FE49-AE4D-4C757D516522}" destId="{4A1CA0A8-4294-0740-85D8-E7D4A105290D}" srcOrd="1" destOrd="0" presId="urn:microsoft.com/office/officeart/2005/8/layout/hList9"/>
    <dgm:cxn modelId="{D1082AE0-AC61-9B4A-9368-03A80252E194}" type="presParOf" srcId="{2B6F0D77-9768-9D4F-BDB7-D628293FF4A2}" destId="{429286AA-333B-3247-9802-B4C34CD2E1C4}" srcOrd="3" destOrd="0" presId="urn:microsoft.com/office/officeart/2005/8/layout/hList9"/>
    <dgm:cxn modelId="{382B9661-4DC2-AC48-AAC1-6D1DB2491995}" type="presParOf" srcId="{429286AA-333B-3247-9802-B4C34CD2E1C4}" destId="{6FFB0101-CA8D-FC45-8CF7-C09EA891C5F6}" srcOrd="0" destOrd="0" presId="urn:microsoft.com/office/officeart/2005/8/layout/hList9"/>
    <dgm:cxn modelId="{183D179C-ADB9-AC42-9245-AAA2FCB2793C}" type="presParOf" srcId="{429286AA-333B-3247-9802-B4C34CD2E1C4}" destId="{AAC02ACA-D7C8-454D-BAA2-C75D215BFC5B}" srcOrd="1" destOrd="0" presId="urn:microsoft.com/office/officeart/2005/8/layout/hList9"/>
    <dgm:cxn modelId="{7B589B2B-2421-BF46-9E62-1DDF9695B63D}" type="presParOf" srcId="{5B59A906-937C-9D46-8402-064D1FD668A7}" destId="{68D6CE3C-5854-2A4A-8E4D-E7EE45E3B502}" srcOrd="7" destOrd="0" presId="urn:microsoft.com/office/officeart/2005/8/layout/hList9"/>
    <dgm:cxn modelId="{A17BE49F-FC67-2845-8E83-A738E08F2E77}" type="presParOf" srcId="{5B59A906-937C-9D46-8402-064D1FD668A7}" destId="{F26EE67B-0255-4747-BD91-EC09DE9CAAA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DA75E-6D0D-FE49-9571-7710D0E92ADA}">
      <dsp:nvSpPr>
        <dsp:cNvPr id="0" name=""/>
        <dsp:cNvSpPr/>
      </dsp:nvSpPr>
      <dsp:spPr>
        <a:xfrm>
          <a:off x="5282527" y="3617839"/>
          <a:ext cx="91440" cy="276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9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E4DA5-3B14-3849-8A5E-50B6A9DE4720}">
      <dsp:nvSpPr>
        <dsp:cNvPr id="0" name=""/>
        <dsp:cNvSpPr/>
      </dsp:nvSpPr>
      <dsp:spPr>
        <a:xfrm>
          <a:off x="5282527" y="2736111"/>
          <a:ext cx="91440" cy="276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9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3F90F-1274-284D-9AC0-086780D075E1}">
      <dsp:nvSpPr>
        <dsp:cNvPr id="0" name=""/>
        <dsp:cNvSpPr/>
      </dsp:nvSpPr>
      <dsp:spPr>
        <a:xfrm>
          <a:off x="5282527" y="1854382"/>
          <a:ext cx="91440" cy="276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9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4FAAF-B43A-FE48-87E8-ED9F0BCE16DA}">
      <dsp:nvSpPr>
        <dsp:cNvPr id="0" name=""/>
        <dsp:cNvSpPr/>
      </dsp:nvSpPr>
      <dsp:spPr>
        <a:xfrm>
          <a:off x="3511486" y="972654"/>
          <a:ext cx="1816760" cy="276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52"/>
              </a:lnTo>
              <a:lnTo>
                <a:pt x="1816760" y="188752"/>
              </a:lnTo>
              <a:lnTo>
                <a:pt x="1816760" y="276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56B11-F304-B74A-811E-8B567A0C42A4}">
      <dsp:nvSpPr>
        <dsp:cNvPr id="0" name=""/>
        <dsp:cNvSpPr/>
      </dsp:nvSpPr>
      <dsp:spPr>
        <a:xfrm>
          <a:off x="1670549" y="3617839"/>
          <a:ext cx="91440" cy="276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9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ED39-103D-2845-8C6A-ACE633067235}">
      <dsp:nvSpPr>
        <dsp:cNvPr id="0" name=""/>
        <dsp:cNvSpPr/>
      </dsp:nvSpPr>
      <dsp:spPr>
        <a:xfrm>
          <a:off x="1670549" y="2736111"/>
          <a:ext cx="91440" cy="276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9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F1A2E-E908-534D-8A1F-00379A392344}">
      <dsp:nvSpPr>
        <dsp:cNvPr id="0" name=""/>
        <dsp:cNvSpPr/>
      </dsp:nvSpPr>
      <dsp:spPr>
        <a:xfrm>
          <a:off x="1670549" y="1854382"/>
          <a:ext cx="91440" cy="276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9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53B01-6443-8A4D-B8D8-EA95E82528E2}">
      <dsp:nvSpPr>
        <dsp:cNvPr id="0" name=""/>
        <dsp:cNvSpPr/>
      </dsp:nvSpPr>
      <dsp:spPr>
        <a:xfrm>
          <a:off x="1716269" y="972654"/>
          <a:ext cx="1795217" cy="276978"/>
        </a:xfrm>
        <a:custGeom>
          <a:avLst/>
          <a:gdLst/>
          <a:ahLst/>
          <a:cxnLst/>
          <a:rect l="0" t="0" r="0" b="0"/>
          <a:pathLst>
            <a:path>
              <a:moveTo>
                <a:pt x="1795217" y="0"/>
              </a:moveTo>
              <a:lnTo>
                <a:pt x="1795217" y="188752"/>
              </a:lnTo>
              <a:lnTo>
                <a:pt x="0" y="188752"/>
              </a:lnTo>
              <a:lnTo>
                <a:pt x="0" y="276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D85BB-4BF2-D74B-B04E-DCD6CD320EA6}">
      <dsp:nvSpPr>
        <dsp:cNvPr id="0" name=""/>
        <dsp:cNvSpPr/>
      </dsp:nvSpPr>
      <dsp:spPr>
        <a:xfrm>
          <a:off x="946299" y="367904"/>
          <a:ext cx="5130374" cy="604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18D00-542D-7A46-BDD2-4443322B6053}">
      <dsp:nvSpPr>
        <dsp:cNvPr id="0" name=""/>
        <dsp:cNvSpPr/>
      </dsp:nvSpPr>
      <dsp:spPr>
        <a:xfrm>
          <a:off x="1052117" y="468431"/>
          <a:ext cx="5130374" cy="60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ARC International France AIF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 4,3 M </a:t>
          </a:r>
          <a:r>
            <a:rPr lang="en-US" sz="1400" kern="1200" dirty="0" err="1" smtClean="0"/>
            <a:t>d’articles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fabriqués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chaque</a:t>
          </a:r>
          <a:r>
            <a:rPr lang="en-US" sz="1400" kern="1200" dirty="0" smtClean="0"/>
            <a:t> jour</a:t>
          </a:r>
          <a:endParaRPr lang="en-US" sz="1400" kern="1200" dirty="0"/>
        </a:p>
      </dsp:txBody>
      <dsp:txXfrm>
        <a:off x="1069829" y="486143"/>
        <a:ext cx="5094950" cy="569325"/>
      </dsp:txXfrm>
    </dsp:sp>
    <dsp:sp modelId="{302202F1-FA28-9248-B6D7-8AB1CB9260B2}">
      <dsp:nvSpPr>
        <dsp:cNvPr id="0" name=""/>
        <dsp:cNvSpPr/>
      </dsp:nvSpPr>
      <dsp:spPr>
        <a:xfrm>
          <a:off x="5326" y="1249632"/>
          <a:ext cx="3421884" cy="604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CA7B0-2013-9849-B34B-DBF52C243CB5}">
      <dsp:nvSpPr>
        <dsp:cNvPr id="0" name=""/>
        <dsp:cNvSpPr/>
      </dsp:nvSpPr>
      <dsp:spPr>
        <a:xfrm>
          <a:off x="111144" y="1350160"/>
          <a:ext cx="3421884" cy="60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Verre sodocalcique transparent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Verres</a:t>
          </a:r>
          <a:r>
            <a:rPr lang="en-US" sz="1400" kern="1200" dirty="0" smtClean="0"/>
            <a:t> à </a:t>
          </a:r>
          <a:r>
            <a:rPr lang="en-US" sz="1400" kern="1200" dirty="0" err="1" smtClean="0"/>
            <a:t>pieds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gobelets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128856" y="1367872"/>
        <a:ext cx="3386460" cy="569325"/>
      </dsp:txXfrm>
    </dsp:sp>
    <dsp:sp modelId="{93BE9AB3-E556-8442-B53E-093D3CFED51B}">
      <dsp:nvSpPr>
        <dsp:cNvPr id="0" name=""/>
        <dsp:cNvSpPr/>
      </dsp:nvSpPr>
      <dsp:spPr>
        <a:xfrm>
          <a:off x="5503" y="2131361"/>
          <a:ext cx="3421532" cy="604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796F6-7240-AA4A-9E79-D91E9DC88790}">
      <dsp:nvSpPr>
        <dsp:cNvPr id="0" name=""/>
        <dsp:cNvSpPr/>
      </dsp:nvSpPr>
      <dsp:spPr>
        <a:xfrm>
          <a:off x="111321" y="2231888"/>
          <a:ext cx="3421532" cy="60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Défaut</a:t>
          </a:r>
          <a:r>
            <a:rPr lang="en-US" sz="1400" kern="1200" dirty="0" smtClean="0"/>
            <a:t> verre à </a:t>
          </a:r>
          <a:r>
            <a:rPr lang="en-US" sz="1400" kern="1200" dirty="0" err="1" smtClean="0"/>
            <a:t>paroi</a:t>
          </a:r>
          <a:r>
            <a:rPr lang="en-US" sz="1400" kern="1200" dirty="0" smtClean="0"/>
            <a:t> mince : </a:t>
          </a:r>
          <a:r>
            <a:rPr lang="en-US" sz="1400" kern="1200" dirty="0" err="1" smtClean="0"/>
            <a:t>fragilité</a:t>
          </a:r>
          <a:r>
            <a:rPr lang="en-US" sz="1400" kern="1200" dirty="0" smtClean="0"/>
            <a:t>  (résistance </a:t>
          </a:r>
          <a:r>
            <a:rPr lang="en-US" sz="1400" kern="1200" dirty="0" err="1" smtClean="0"/>
            <a:t>mécanique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129033" y="2249600"/>
        <a:ext cx="3386108" cy="569325"/>
      </dsp:txXfrm>
    </dsp:sp>
    <dsp:sp modelId="{EEFD642B-0435-AD49-B477-8C8DDBD16BE3}">
      <dsp:nvSpPr>
        <dsp:cNvPr id="0" name=""/>
        <dsp:cNvSpPr/>
      </dsp:nvSpPr>
      <dsp:spPr>
        <a:xfrm>
          <a:off x="131676" y="3013090"/>
          <a:ext cx="3169184" cy="604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E5B44-5DDB-2E47-A764-98BD611D58BB}">
      <dsp:nvSpPr>
        <dsp:cNvPr id="0" name=""/>
        <dsp:cNvSpPr/>
      </dsp:nvSpPr>
      <dsp:spPr>
        <a:xfrm>
          <a:off x="237494" y="3113617"/>
          <a:ext cx="3169184" cy="60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Solution industrielle : </a:t>
          </a:r>
          <a:r>
            <a:rPr lang="en-US" sz="1400" kern="1200" dirty="0" err="1" smtClean="0"/>
            <a:t>Polissage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acide</a:t>
          </a:r>
          <a:r>
            <a:rPr lang="en-US" sz="1400" kern="1200" dirty="0" smtClean="0"/>
            <a:t> HF (</a:t>
          </a:r>
          <a:r>
            <a:rPr lang="en-US" sz="1400" kern="1200" dirty="0" err="1" smtClean="0"/>
            <a:t>produit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toxique</a:t>
          </a:r>
          <a:r>
            <a:rPr lang="en-US" sz="1400" kern="1200" dirty="0" smtClean="0"/>
            <a:t>), </a:t>
          </a:r>
          <a:r>
            <a:rPr lang="en-US" sz="1400" kern="1200" dirty="0" err="1" smtClean="0"/>
            <a:t>Trempe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thermique</a:t>
          </a:r>
          <a:endParaRPr lang="en-US" sz="1400" kern="1200" dirty="0"/>
        </a:p>
      </dsp:txBody>
      <dsp:txXfrm>
        <a:off x="255206" y="3131329"/>
        <a:ext cx="3133760" cy="569325"/>
      </dsp:txXfrm>
    </dsp:sp>
    <dsp:sp modelId="{FF827928-7922-CC4F-9B96-7F24A795D68D}">
      <dsp:nvSpPr>
        <dsp:cNvPr id="0" name=""/>
        <dsp:cNvSpPr/>
      </dsp:nvSpPr>
      <dsp:spPr>
        <a:xfrm>
          <a:off x="384024" y="3894818"/>
          <a:ext cx="2664489" cy="604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1B256-474D-6D41-9E67-20F98909FEFE}">
      <dsp:nvSpPr>
        <dsp:cNvPr id="0" name=""/>
        <dsp:cNvSpPr/>
      </dsp:nvSpPr>
      <dsp:spPr>
        <a:xfrm>
          <a:off x="489842" y="3995345"/>
          <a:ext cx="2664489" cy="60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Développement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d’une</a:t>
          </a:r>
          <a:r>
            <a:rPr lang="en-US" sz="1400" kern="1200" dirty="0" smtClean="0"/>
            <a:t> alternative aux procédés actuels</a:t>
          </a:r>
          <a:endParaRPr lang="en-US" sz="1400" kern="1200" dirty="0"/>
        </a:p>
      </dsp:txBody>
      <dsp:txXfrm>
        <a:off x="507554" y="4013057"/>
        <a:ext cx="2629065" cy="569325"/>
      </dsp:txXfrm>
    </dsp:sp>
    <dsp:sp modelId="{9D6B89A9-FF6A-D745-840F-3946DBB43BA5}">
      <dsp:nvSpPr>
        <dsp:cNvPr id="0" name=""/>
        <dsp:cNvSpPr/>
      </dsp:nvSpPr>
      <dsp:spPr>
        <a:xfrm>
          <a:off x="3638847" y="1249632"/>
          <a:ext cx="3378799" cy="604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2032A-4155-9A42-B281-711C0FBE5B96}">
      <dsp:nvSpPr>
        <dsp:cNvPr id="0" name=""/>
        <dsp:cNvSpPr/>
      </dsp:nvSpPr>
      <dsp:spPr>
        <a:xfrm>
          <a:off x="3744665" y="1350160"/>
          <a:ext cx="3378799" cy="60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Verre fluorosilicate </a:t>
          </a:r>
          <a:r>
            <a:rPr lang="en-US" sz="1400" kern="1200" dirty="0" err="1" smtClean="0"/>
            <a:t>opale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Assiettes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tasses</a:t>
          </a:r>
          <a:r>
            <a:rPr lang="en-US" sz="1400" kern="1200" dirty="0" smtClean="0"/>
            <a:t>, etc..)</a:t>
          </a:r>
          <a:endParaRPr lang="en-US" sz="1400" kern="1200" dirty="0"/>
        </a:p>
      </dsp:txBody>
      <dsp:txXfrm>
        <a:off x="3762377" y="1367872"/>
        <a:ext cx="3343375" cy="569325"/>
      </dsp:txXfrm>
    </dsp:sp>
    <dsp:sp modelId="{691F4AEC-C7F5-9743-A668-311C2A767951}">
      <dsp:nvSpPr>
        <dsp:cNvPr id="0" name=""/>
        <dsp:cNvSpPr/>
      </dsp:nvSpPr>
      <dsp:spPr>
        <a:xfrm>
          <a:off x="3696608" y="2131361"/>
          <a:ext cx="3263278" cy="604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919C8-6BDE-DD4F-892A-3D918B2157F0}">
      <dsp:nvSpPr>
        <dsp:cNvPr id="0" name=""/>
        <dsp:cNvSpPr/>
      </dsp:nvSpPr>
      <dsp:spPr>
        <a:xfrm>
          <a:off x="3802426" y="2231888"/>
          <a:ext cx="3263278" cy="60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Sudation : </a:t>
          </a:r>
          <a:r>
            <a:rPr lang="en-US" sz="1400" kern="1200" dirty="0" err="1" smtClean="0"/>
            <a:t>dépôt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blanchâtre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lors</a:t>
          </a:r>
          <a:r>
            <a:rPr lang="en-US" sz="1400" kern="1200" dirty="0" smtClean="0"/>
            <a:t> du </a:t>
          </a:r>
          <a:r>
            <a:rPr lang="en-US" sz="1400" kern="1200" dirty="0" err="1" smtClean="0"/>
            <a:t>stockage</a:t>
          </a:r>
          <a:endParaRPr lang="en-US" sz="1400" kern="1200" dirty="0"/>
        </a:p>
      </dsp:txBody>
      <dsp:txXfrm>
        <a:off x="3820138" y="2249600"/>
        <a:ext cx="3227854" cy="569325"/>
      </dsp:txXfrm>
    </dsp:sp>
    <dsp:sp modelId="{78549671-DF49-D14A-AB7F-A3BB0C727EF8}">
      <dsp:nvSpPr>
        <dsp:cNvPr id="0" name=""/>
        <dsp:cNvSpPr/>
      </dsp:nvSpPr>
      <dsp:spPr>
        <a:xfrm>
          <a:off x="3849543" y="3013090"/>
          <a:ext cx="2957407" cy="604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1832D-3D4F-AE43-A2E6-DAF0E9912FC7}">
      <dsp:nvSpPr>
        <dsp:cNvPr id="0" name=""/>
        <dsp:cNvSpPr/>
      </dsp:nvSpPr>
      <dsp:spPr>
        <a:xfrm>
          <a:off x="3955361" y="3113617"/>
          <a:ext cx="2957407" cy="60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Solution industrielle : </a:t>
          </a:r>
          <a:r>
            <a:rPr lang="en-US" sz="1400" kern="1200" dirty="0" err="1" smtClean="0"/>
            <a:t>dépôt</a:t>
          </a:r>
          <a:r>
            <a:rPr lang="en-US" sz="1400" kern="1200" dirty="0" smtClean="0"/>
            <a:t> CVD à base de MBTC (</a:t>
          </a:r>
          <a:r>
            <a:rPr lang="en-US" sz="1400" kern="1200" dirty="0" err="1" smtClean="0"/>
            <a:t>Toxique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3973073" y="3131329"/>
        <a:ext cx="2921983" cy="569325"/>
      </dsp:txXfrm>
    </dsp:sp>
    <dsp:sp modelId="{8087381C-E219-E54B-8899-E5BFD1C438BF}">
      <dsp:nvSpPr>
        <dsp:cNvPr id="0" name=""/>
        <dsp:cNvSpPr/>
      </dsp:nvSpPr>
      <dsp:spPr>
        <a:xfrm>
          <a:off x="3993559" y="3894818"/>
          <a:ext cx="2669375" cy="604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88684-FBD1-3344-B0E1-40D29D77CD85}">
      <dsp:nvSpPr>
        <dsp:cNvPr id="0" name=""/>
        <dsp:cNvSpPr/>
      </dsp:nvSpPr>
      <dsp:spPr>
        <a:xfrm>
          <a:off x="4099377" y="3995345"/>
          <a:ext cx="2669375" cy="60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Développement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d’une</a:t>
          </a:r>
          <a:r>
            <a:rPr lang="en-US" sz="1400" kern="1200" dirty="0" smtClean="0"/>
            <a:t> alternative au </a:t>
          </a:r>
          <a:r>
            <a:rPr lang="en-US" sz="1400" kern="1200" dirty="0" err="1" smtClean="0"/>
            <a:t>procédé</a:t>
          </a:r>
          <a:r>
            <a:rPr lang="en-US" sz="1400" kern="1200" dirty="0" smtClean="0"/>
            <a:t> CVD</a:t>
          </a:r>
          <a:endParaRPr lang="en-US" sz="1400" kern="1200" dirty="0"/>
        </a:p>
      </dsp:txBody>
      <dsp:txXfrm>
        <a:off x="4117089" y="4013057"/>
        <a:ext cx="2633951" cy="569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1BF3C-BBC8-0848-9993-6838048AFA26}">
      <dsp:nvSpPr>
        <dsp:cNvPr id="0" name=""/>
        <dsp:cNvSpPr/>
      </dsp:nvSpPr>
      <dsp:spPr>
        <a:xfrm>
          <a:off x="691620" y="1224142"/>
          <a:ext cx="2980763" cy="14694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Dépôt</a:t>
          </a:r>
          <a:r>
            <a:rPr lang="en-US" sz="1600" kern="1200" dirty="0" smtClean="0"/>
            <a:t> d’oxydes </a:t>
          </a:r>
          <a:r>
            <a:rPr lang="en-US" sz="1600" kern="1200" dirty="0" err="1" smtClean="0"/>
            <a:t>métalliques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verre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sodocalcique</a:t>
          </a:r>
          <a:endParaRPr lang="en-US" sz="1600" kern="1200" dirty="0"/>
        </a:p>
      </dsp:txBody>
      <dsp:txXfrm>
        <a:off x="1168542" y="1224142"/>
        <a:ext cx="2503841" cy="1469444"/>
      </dsp:txXfrm>
    </dsp:sp>
    <dsp:sp modelId="{EE588A33-265D-FB40-80A2-3F1CEE0F735A}">
      <dsp:nvSpPr>
        <dsp:cNvPr id="0" name=""/>
        <dsp:cNvSpPr/>
      </dsp:nvSpPr>
      <dsp:spPr>
        <a:xfrm>
          <a:off x="681789" y="2295323"/>
          <a:ext cx="2990619" cy="14694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Augmentation de la R.M. d’un </a:t>
          </a:r>
          <a:r>
            <a:rPr lang="en-US" sz="1600" kern="1200" dirty="0" err="1" smtClean="0"/>
            <a:t>facteur</a:t>
          </a:r>
          <a:r>
            <a:rPr lang="en-US" sz="1600" kern="1200" dirty="0" smtClean="0"/>
            <a:t> 2,5 pour des </a:t>
          </a:r>
          <a:r>
            <a:rPr lang="en-US" sz="1600" kern="1200" dirty="0" err="1" smtClean="0"/>
            <a:t>verres</a:t>
          </a:r>
          <a:r>
            <a:rPr lang="en-US" sz="1600" kern="1200" dirty="0" smtClean="0"/>
            <a:t> à </a:t>
          </a:r>
          <a:r>
            <a:rPr lang="en-US" sz="1600" kern="1200" dirty="0" err="1" smtClean="0"/>
            <a:t>paroi</a:t>
          </a:r>
          <a:r>
            <a:rPr lang="en-US" sz="1600" kern="1200" dirty="0" smtClean="0"/>
            <a:t> mince</a:t>
          </a:r>
          <a:endParaRPr lang="en-US" sz="1600" kern="1200" dirty="0"/>
        </a:p>
      </dsp:txBody>
      <dsp:txXfrm>
        <a:off x="1160288" y="2295323"/>
        <a:ext cx="2512120" cy="1469444"/>
      </dsp:txXfrm>
    </dsp:sp>
    <dsp:sp modelId="{6978B64C-A567-ED45-92C9-D78682122553}">
      <dsp:nvSpPr>
        <dsp:cNvPr id="0" name=""/>
        <dsp:cNvSpPr/>
      </dsp:nvSpPr>
      <dsp:spPr>
        <a:xfrm>
          <a:off x="681763" y="3355087"/>
          <a:ext cx="2990619" cy="14694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Dépôts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transparents</a:t>
          </a:r>
          <a:r>
            <a:rPr lang="en-US" sz="1600" kern="1200" dirty="0" smtClean="0"/>
            <a:t> qui </a:t>
          </a:r>
          <a:r>
            <a:rPr lang="en-US" sz="1600" kern="1200" dirty="0" err="1" smtClean="0"/>
            <a:t>n’altèrent</a:t>
          </a:r>
          <a:r>
            <a:rPr lang="en-US" sz="1600" kern="1200" dirty="0" smtClean="0"/>
            <a:t> pas </a:t>
          </a:r>
          <a:r>
            <a:rPr lang="en-US" sz="1600" kern="1200" dirty="0" err="1" smtClean="0"/>
            <a:t>l’aspect</a:t>
          </a:r>
          <a:r>
            <a:rPr lang="en-US" sz="1600" kern="1200" dirty="0" smtClean="0"/>
            <a:t> du </a:t>
          </a:r>
          <a:r>
            <a:rPr lang="en-US" sz="1600" kern="1200" dirty="0" err="1" smtClean="0"/>
            <a:t>verre</a:t>
          </a:r>
          <a:endParaRPr lang="en-US" sz="1600" kern="1200" dirty="0"/>
        </a:p>
      </dsp:txBody>
      <dsp:txXfrm>
        <a:off x="1160262" y="3355087"/>
        <a:ext cx="2512120" cy="1469444"/>
      </dsp:txXfrm>
    </dsp:sp>
    <dsp:sp modelId="{FFBB2088-EB1A-E947-BF09-A8A2BBF17597}">
      <dsp:nvSpPr>
        <dsp:cNvPr id="0" name=""/>
        <dsp:cNvSpPr/>
      </dsp:nvSpPr>
      <dsp:spPr>
        <a:xfrm>
          <a:off x="86112" y="216026"/>
          <a:ext cx="2218148" cy="10788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Augmentation de la résistance </a:t>
          </a:r>
          <a:r>
            <a:rPr lang="en-US" sz="1400" kern="1200" dirty="0" err="1" smtClean="0"/>
            <a:t>mécanique</a:t>
          </a:r>
          <a:r>
            <a:rPr lang="en-US" sz="1400" kern="1200" dirty="0" smtClean="0"/>
            <a:t> (R.M.)</a:t>
          </a:r>
          <a:endParaRPr lang="en-US" sz="1400" kern="1200" dirty="0"/>
        </a:p>
      </dsp:txBody>
      <dsp:txXfrm>
        <a:off x="410952" y="374018"/>
        <a:ext cx="1568468" cy="762856"/>
      </dsp:txXfrm>
    </dsp:sp>
    <dsp:sp modelId="{BE1D2E96-0BA8-3D4F-A291-17410D3CECA9}">
      <dsp:nvSpPr>
        <dsp:cNvPr id="0" name=""/>
        <dsp:cNvSpPr/>
      </dsp:nvSpPr>
      <dsp:spPr>
        <a:xfrm>
          <a:off x="5471029" y="1122839"/>
          <a:ext cx="2881887" cy="14694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Remplacement</a:t>
          </a:r>
          <a:r>
            <a:rPr lang="en-US" sz="1600" kern="1200" dirty="0" smtClean="0"/>
            <a:t> du </a:t>
          </a:r>
          <a:r>
            <a:rPr lang="en-US" sz="1600" kern="1200" dirty="0" err="1" smtClean="0"/>
            <a:t>dépôt</a:t>
          </a:r>
          <a:r>
            <a:rPr lang="en-US" sz="1600" kern="1200" dirty="0" smtClean="0"/>
            <a:t> CVD à </a:t>
          </a:r>
          <a:r>
            <a:rPr lang="en-US" sz="1600" kern="1200" dirty="0" err="1" smtClean="0"/>
            <a:t>chaud</a:t>
          </a:r>
          <a:r>
            <a:rPr lang="en-US" sz="1600" kern="1200" dirty="0" smtClean="0"/>
            <a:t> de SnO</a:t>
          </a:r>
          <a:r>
            <a:rPr lang="en-US" sz="1600" kern="1200" baseline="-25000" dirty="0" smtClean="0"/>
            <a:t>2</a:t>
          </a:r>
          <a:endParaRPr lang="en-US" sz="1600" kern="1200" baseline="-25000" dirty="0"/>
        </a:p>
      </dsp:txBody>
      <dsp:txXfrm>
        <a:off x="5932131" y="1122839"/>
        <a:ext cx="2420785" cy="1469444"/>
      </dsp:txXfrm>
    </dsp:sp>
    <dsp:sp modelId="{CE5CE740-195E-DB49-ACCA-BDE9AFCBCAE8}">
      <dsp:nvSpPr>
        <dsp:cNvPr id="0" name=""/>
        <dsp:cNvSpPr/>
      </dsp:nvSpPr>
      <dsp:spPr>
        <a:xfrm>
          <a:off x="5472596" y="2160237"/>
          <a:ext cx="2872786" cy="14694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Limiter</a:t>
          </a:r>
          <a:r>
            <a:rPr lang="en-US" sz="1600" kern="1200" baseline="0" dirty="0" smtClean="0"/>
            <a:t> la sudation du verre fluorosilicate pendant au </a:t>
          </a:r>
          <a:r>
            <a:rPr lang="en-US" sz="1600" kern="1200" baseline="0" dirty="0" err="1" smtClean="0"/>
            <a:t>moins</a:t>
          </a:r>
          <a:r>
            <a:rPr lang="en-US" sz="1600" kern="1200" baseline="0" dirty="0" smtClean="0"/>
            <a:t> 6 </a:t>
          </a:r>
          <a:r>
            <a:rPr lang="en-US" sz="1600" kern="1200" baseline="0" dirty="0" err="1" smtClean="0"/>
            <a:t>mois</a:t>
          </a:r>
          <a:endParaRPr lang="en-US" sz="1600" kern="1200" dirty="0"/>
        </a:p>
      </dsp:txBody>
      <dsp:txXfrm>
        <a:off x="5932242" y="2160237"/>
        <a:ext cx="2413140" cy="1469444"/>
      </dsp:txXfrm>
    </dsp:sp>
    <dsp:sp modelId="{6FFB0101-CA8D-FC45-8CF7-C09EA891C5F6}">
      <dsp:nvSpPr>
        <dsp:cNvPr id="0" name=""/>
        <dsp:cNvSpPr/>
      </dsp:nvSpPr>
      <dsp:spPr>
        <a:xfrm>
          <a:off x="5472596" y="3240367"/>
          <a:ext cx="2901304" cy="14694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Dépôts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transparents</a:t>
          </a:r>
          <a:r>
            <a:rPr lang="en-US" sz="1600" kern="1200" dirty="0" smtClean="0"/>
            <a:t> qui </a:t>
          </a:r>
          <a:r>
            <a:rPr lang="en-US" sz="1600" kern="1200" dirty="0" err="1" smtClean="0"/>
            <a:t>n’altèrent</a:t>
          </a:r>
          <a:r>
            <a:rPr lang="en-US" sz="1600" kern="1200" dirty="0" smtClean="0"/>
            <a:t> pas </a:t>
          </a:r>
          <a:r>
            <a:rPr lang="en-US" sz="1600" kern="1200" dirty="0" err="1" smtClean="0"/>
            <a:t>l’aspect</a:t>
          </a:r>
          <a:r>
            <a:rPr lang="en-US" sz="1600" kern="1200" dirty="0" smtClean="0"/>
            <a:t> du </a:t>
          </a:r>
          <a:r>
            <a:rPr lang="en-US" sz="1600" kern="1200" dirty="0" err="1" smtClean="0"/>
            <a:t>verre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936805" y="3240367"/>
        <a:ext cx="2437095" cy="1469444"/>
      </dsp:txXfrm>
    </dsp:sp>
    <dsp:sp modelId="{F26EE67B-0255-4747-BD91-EC09DE9CAAAA}">
      <dsp:nvSpPr>
        <dsp:cNvPr id="0" name=""/>
        <dsp:cNvSpPr/>
      </dsp:nvSpPr>
      <dsp:spPr>
        <a:xfrm>
          <a:off x="4499481" y="216026"/>
          <a:ext cx="2269318" cy="10788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Barrière</a:t>
          </a:r>
          <a:r>
            <a:rPr lang="en-US" sz="1400" kern="1200" dirty="0" smtClean="0"/>
            <a:t> anti-sudation</a:t>
          </a:r>
          <a:endParaRPr lang="en-US" sz="1400" kern="1200" dirty="0"/>
        </a:p>
      </dsp:txBody>
      <dsp:txXfrm>
        <a:off x="4831815" y="374018"/>
        <a:ext cx="1604650" cy="762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8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7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0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2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6FE5-3586-6B4A-90B1-4718EFD8B368}" type="datetimeFigureOut">
              <a:rPr lang="en-US" smtClean="0"/>
              <a:t>24/06/23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92B7-E556-F44E-98BC-C2A60238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7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microsoft.com/office/2007/relationships/media" Target="../media/media3.mp4"/><Relationship Id="rId6" Type="http://schemas.openxmlformats.org/officeDocument/2006/relationships/video" Target="../media/media3.mp4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68" y="871648"/>
            <a:ext cx="8192052" cy="5379307"/>
          </a:xfrm>
        </p:spPr>
        <p:txBody>
          <a:bodyPr>
            <a:noAutofit/>
          </a:bodyPr>
          <a:lstStyle/>
          <a:p>
            <a:r>
              <a:rPr lang="fr-FR" sz="3600" dirty="0" smtClean="0"/>
              <a:t>Épreuve orale de mise en perspective didactique d’un dossier de recherche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Candidat : Nathan HAMZE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Concours : Agrégation externe spéciale</a:t>
            </a:r>
            <a:br>
              <a:rPr lang="fr-FR" sz="3600" dirty="0" smtClean="0"/>
            </a:br>
            <a:r>
              <a:rPr lang="fr-FR" sz="3600" dirty="0" smtClean="0"/>
              <a:t>Section : physique - chimie</a:t>
            </a:r>
            <a:br>
              <a:rPr lang="fr-FR" sz="3600" dirty="0" smtClean="0"/>
            </a:br>
            <a:r>
              <a:rPr lang="fr-FR" sz="3600" dirty="0" smtClean="0"/>
              <a:t>Option : chimie</a:t>
            </a:r>
            <a:br>
              <a:rPr lang="fr-FR" sz="3600" dirty="0" smtClean="0"/>
            </a:br>
            <a:r>
              <a:rPr lang="fr-FR" sz="3600" dirty="0" smtClean="0"/>
              <a:t>Session 2023</a:t>
            </a:r>
            <a:br>
              <a:rPr lang="fr-FR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0009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V) Exploitation des données TOF-SIMS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7667" y="820528"/>
            <a:ext cx="8089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Spectres TOF-SIMS, Intensité en fonction de m/Z: </a:t>
            </a:r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5567010"/>
            <a:ext cx="8292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Proposer une activité qui permet de calculer m/z dans le spectre TOF-SIMS à partir du temps de vol </a:t>
            </a:r>
            <a:r>
              <a:rPr lang="fr-FR" dirty="0" err="1" smtClean="0">
                <a:solidFill>
                  <a:srgbClr val="0000FF"/>
                </a:solidFill>
              </a:rPr>
              <a:t>t</a:t>
            </a:r>
            <a:r>
              <a:rPr lang="fr-FR" dirty="0" smtClean="0">
                <a:solidFill>
                  <a:srgbClr val="0000FF"/>
                </a:solidFill>
              </a:rPr>
              <a:t> mesurée par l’instrument</a:t>
            </a:r>
          </a:p>
          <a:p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93"/>
          <a:stretch/>
        </p:blipFill>
        <p:spPr>
          <a:xfrm>
            <a:off x="0" y="1705930"/>
            <a:ext cx="9144000" cy="27006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4163" y="4785322"/>
            <a:ext cx="8445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Enseignement lycée : Appliquer la conservation de l’énergie ou bien la principe fondamentale de la dynamique pour calculer m/z observée par le TOF-SIMS</a:t>
            </a:r>
          </a:p>
        </p:txBody>
      </p:sp>
    </p:spTree>
    <p:extLst>
      <p:ext uri="{BB962C8B-B14F-4D97-AF65-F5344CB8AC3E}">
        <p14:creationId xmlns:p14="http://schemas.microsoft.com/office/powerpoint/2010/main" val="124137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V) Exploitation des données TOF-SIMS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7667" y="1044078"/>
            <a:ext cx="7682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Données TOF-SIMS à utiliser dans l’activité proposée : </a:t>
            </a:r>
            <a:endParaRPr lang="fr-F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" r="86354" b="44877"/>
          <a:stretch/>
        </p:blipFill>
        <p:spPr>
          <a:xfrm>
            <a:off x="6776710" y="917847"/>
            <a:ext cx="2205157" cy="5567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965" b="41504"/>
          <a:stretch/>
        </p:blipFill>
        <p:spPr>
          <a:xfrm>
            <a:off x="597667" y="4168797"/>
            <a:ext cx="5201801" cy="657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826675"/>
            <a:ext cx="55066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m : masse de l’ion secondaire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Z : charge électrique de l’ion secondaire</a:t>
            </a:r>
          </a:p>
          <a:p>
            <a:r>
              <a:rPr lang="fr-FR" dirty="0" err="1" smtClean="0">
                <a:solidFill>
                  <a:srgbClr val="0000FF"/>
                </a:solidFill>
              </a:rPr>
              <a:t>t</a:t>
            </a:r>
            <a:r>
              <a:rPr lang="fr-FR" dirty="0" smtClean="0">
                <a:solidFill>
                  <a:srgbClr val="0000FF"/>
                </a:solidFill>
              </a:rPr>
              <a:t> : temps de vol de l’ion secondaire en seconde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V : Le voltage imposé pour accélérer les ions secondaires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L : Distance de vol en mètre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e : charge élémentaire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14" y="1438313"/>
            <a:ext cx="6595266" cy="265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514" y="3999003"/>
            <a:ext cx="9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Nsit.gov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5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V) Question pédagogique à traiter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14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I) Parcours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7667" y="1205954"/>
            <a:ext cx="795644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2008 : Licence de Chimie </a:t>
            </a:r>
            <a:r>
              <a:rPr lang="mr-IN" dirty="0" smtClean="0"/>
              <a:t>–</a:t>
            </a:r>
            <a:r>
              <a:rPr lang="fr-FR" dirty="0" smtClean="0"/>
              <a:t> Université Lille Nord de France </a:t>
            </a:r>
          </a:p>
          <a:p>
            <a:endParaRPr lang="fr-FR" dirty="0"/>
          </a:p>
          <a:p>
            <a:r>
              <a:rPr lang="fr-FR" dirty="0" smtClean="0"/>
              <a:t>2009 : Maîtrise sciences de la matière </a:t>
            </a:r>
            <a:r>
              <a:rPr lang="mr-IN" dirty="0"/>
              <a:t>–</a:t>
            </a:r>
            <a:r>
              <a:rPr lang="fr-FR" dirty="0"/>
              <a:t> Université </a:t>
            </a:r>
            <a:r>
              <a:rPr lang="fr-FR" dirty="0" smtClean="0"/>
              <a:t>Lille </a:t>
            </a:r>
            <a:r>
              <a:rPr lang="fr-FR" dirty="0"/>
              <a:t>Nord de France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2010 : Master Chimie ingénierie de la formulation </a:t>
            </a:r>
            <a:r>
              <a:rPr lang="mr-IN" dirty="0" smtClean="0"/>
              <a:t>–</a:t>
            </a:r>
            <a:r>
              <a:rPr lang="fr-FR" dirty="0" smtClean="0"/>
              <a:t> Ecole nationale supérieure de chimie de Lille</a:t>
            </a:r>
          </a:p>
          <a:p>
            <a:endParaRPr lang="fr-FR" dirty="0"/>
          </a:p>
          <a:p>
            <a:r>
              <a:rPr lang="fr-FR" dirty="0" smtClean="0"/>
              <a:t>2010 : Stage fin d’études (6 mois)  </a:t>
            </a:r>
            <a:r>
              <a:rPr lang="mr-IN" dirty="0" smtClean="0"/>
              <a:t>–</a:t>
            </a:r>
            <a:r>
              <a:rPr lang="fr-FR" dirty="0" smtClean="0"/>
              <a:t> Ingénieur R&amp;D ArcelorMittal</a:t>
            </a:r>
          </a:p>
          <a:p>
            <a:endParaRPr lang="fr-FR" dirty="0"/>
          </a:p>
          <a:p>
            <a:r>
              <a:rPr lang="fr-FR" dirty="0" smtClean="0"/>
              <a:t>2015 : Doctorat CIFRE Chimie des matériaux </a:t>
            </a:r>
            <a:r>
              <a:rPr lang="mr-IN" dirty="0" smtClean="0"/>
              <a:t>–</a:t>
            </a:r>
            <a:r>
              <a:rPr lang="fr-FR" dirty="0" smtClean="0"/>
              <a:t> Section 33 </a:t>
            </a:r>
            <a:r>
              <a:rPr lang="mr-IN" dirty="0" smtClean="0"/>
              <a:t>–</a:t>
            </a:r>
            <a:r>
              <a:rPr lang="fr-FR" dirty="0" smtClean="0"/>
              <a:t> ARC International &amp; Unité Matériaux et Transformations </a:t>
            </a:r>
            <a:r>
              <a:rPr lang="mr-IN" dirty="0" smtClean="0"/>
              <a:t>–</a:t>
            </a:r>
            <a:r>
              <a:rPr lang="fr-FR" dirty="0" smtClean="0"/>
              <a:t> Université Lille Nord de France </a:t>
            </a:r>
          </a:p>
          <a:p>
            <a:endParaRPr lang="fr-FR" dirty="0"/>
          </a:p>
          <a:p>
            <a:r>
              <a:rPr lang="fr-FR" dirty="0" smtClean="0"/>
              <a:t>2016 : Enseignant contractuel en Physique-Chimie, Académie de Lille</a:t>
            </a:r>
          </a:p>
          <a:p>
            <a:endParaRPr lang="fr-FR" dirty="0"/>
          </a:p>
          <a:p>
            <a:r>
              <a:rPr lang="fr-FR" dirty="0" smtClean="0"/>
              <a:t>2020 : Professeur certifié en Physique-Chimie, Concours externe du CAPES, Académie de Lille, Lycée International Montebello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76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14"/>
            <a:ext cx="8229600" cy="1143000"/>
          </a:xfrm>
        </p:spPr>
        <p:txBody>
          <a:bodyPr/>
          <a:lstStyle/>
          <a:p>
            <a:pPr algn="l"/>
            <a:r>
              <a:rPr lang="fr-FR" dirty="0"/>
              <a:t>II) Travaux de recherche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7881213"/>
              </p:ext>
            </p:extLst>
          </p:nvPr>
        </p:nvGraphicFramePr>
        <p:xfrm>
          <a:off x="1043608" y="1466361"/>
          <a:ext cx="7128792" cy="49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10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0D85BB-4BF2-D74B-B04E-DCD6CD320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70D85BB-4BF2-D74B-B04E-DCD6CD320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B70D85BB-4BF2-D74B-B04E-DCD6CD320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B18D00-542D-7A46-BDD2-4443322B6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61B18D00-542D-7A46-BDD2-4443322B6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1B18D00-542D-7A46-BDD2-4443322B6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353B01-6443-8A4D-B8D8-EA95E8252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F353B01-6443-8A4D-B8D8-EA95E8252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9F353B01-6443-8A4D-B8D8-EA95E8252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2202F1-FA28-9248-B6D7-8AB1CB926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02202F1-FA28-9248-B6D7-8AB1CB926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302202F1-FA28-9248-B6D7-8AB1CB926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8CA7B0-2013-9849-B34B-DBF52C24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D18CA7B0-2013-9849-B34B-DBF52C24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D18CA7B0-2013-9849-B34B-DBF52C243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F1A2E-E908-534D-8A1F-00379A392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8BAF1A2E-E908-534D-8A1F-00379A392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8BAF1A2E-E908-534D-8A1F-00379A392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BE9AB3-E556-8442-B53E-093D3CFE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93BE9AB3-E556-8442-B53E-093D3CFE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3BE9AB3-E556-8442-B53E-093D3CFED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6796F6-7240-AA4A-9E79-D91E9DC88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26796F6-7240-AA4A-9E79-D91E9DC88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26796F6-7240-AA4A-9E79-D91E9DC88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45ED39-103D-2845-8C6A-ACE633067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EB45ED39-103D-2845-8C6A-ACE633067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EB45ED39-103D-2845-8C6A-ACE633067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D642B-0435-AD49-B477-8C8DDBD16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EEFD642B-0435-AD49-B477-8C8DDBD16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EEFD642B-0435-AD49-B477-8C8DDBD16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6E5B44-5DDB-2E47-A764-98BD611D5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4E6E5B44-5DDB-2E47-A764-98BD611D5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4E6E5B44-5DDB-2E47-A764-98BD611D5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F56B11-F304-B74A-811E-8B567A0C4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31F56B11-F304-B74A-811E-8B567A0C4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31F56B11-F304-B74A-811E-8B567A0C4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827928-7922-CC4F-9B96-7F24A795D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FF827928-7922-CC4F-9B96-7F24A795D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FF827928-7922-CC4F-9B96-7F24A795D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71B256-474D-6D41-9E67-20F98909F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5971B256-474D-6D41-9E67-20F98909F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5971B256-474D-6D41-9E67-20F98909F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E4FAAF-B43A-FE48-87E8-ED9F0BCE1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08E4FAAF-B43A-FE48-87E8-ED9F0BCE1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08E4FAAF-B43A-FE48-87E8-ED9F0BCE1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B89A9-FF6A-D745-840F-3946DBB43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9D6B89A9-FF6A-D745-840F-3946DBB43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9D6B89A9-FF6A-D745-840F-3946DBB43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C2032A-4155-9A42-B281-711C0FBE5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14C2032A-4155-9A42-B281-711C0FBE5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14C2032A-4155-9A42-B281-711C0FBE5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A3F90F-1274-284D-9AC0-086780D07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0BA3F90F-1274-284D-9AC0-086780D07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0BA3F90F-1274-284D-9AC0-086780D07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F4AEC-C7F5-9743-A668-311C2A767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691F4AEC-C7F5-9743-A668-311C2A767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691F4AEC-C7F5-9743-A668-311C2A767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A919C8-6BDE-DD4F-892A-3D918B215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F0A919C8-6BDE-DD4F-892A-3D918B215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F0A919C8-6BDE-DD4F-892A-3D918B215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9E4DA5-3B14-3849-8A5E-50B6A9DE4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">
                                            <p:graphicEl>
                                              <a:dgm id="{A29E4DA5-3B14-3849-8A5E-50B6A9DE4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dgm id="{A29E4DA5-3B14-3849-8A5E-50B6A9DE4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549671-DF49-D14A-AB7F-A3BB0C7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78549671-DF49-D14A-AB7F-A3BB0C7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">
                                            <p:graphicEl>
                                              <a:dgm id="{78549671-DF49-D14A-AB7F-A3BB0C727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21832D-3D4F-AE43-A2E6-DAF0E9912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2321832D-3D4F-AE43-A2E6-DAF0E9912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">
                                            <p:graphicEl>
                                              <a:dgm id="{2321832D-3D4F-AE43-A2E6-DAF0E9912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CDA75E-6D0D-FE49-9571-7710D0E92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">
                                            <p:graphicEl>
                                              <a:dgm id="{33CDA75E-6D0D-FE49-9571-7710D0E92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33CDA75E-6D0D-FE49-9571-7710D0E92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87381C-E219-E54B-8899-E5BFD1C4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dgm id="{8087381C-E219-E54B-8899-E5BFD1C4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8087381C-E219-E54B-8899-E5BFD1C43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88684-FBD1-3344-B0E1-40D29D77C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">
                                            <p:graphicEl>
                                              <a:dgm id="{53D88684-FBD1-3344-B0E1-40D29D77C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">
                                            <p:graphicEl>
                                              <a:dgm id="{53D88684-FBD1-3344-B0E1-40D29D77C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0BBE689-8BA0-4159-8605-744E81148D6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66" y="691624"/>
            <a:ext cx="8822295" cy="1252728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rgbClr val="0000FF"/>
                </a:solidFill>
              </a:rPr>
              <a:t>Objectifs de la thèse : </a:t>
            </a:r>
            <a:r>
              <a:rPr lang="fr-FR" sz="2000" dirty="0" err="1" smtClean="0">
                <a:solidFill>
                  <a:srgbClr val="0000FF"/>
                </a:solidFill>
              </a:rPr>
              <a:t>Dépot</a:t>
            </a:r>
            <a:r>
              <a:rPr lang="fr-FR" sz="2000" dirty="0" smtClean="0">
                <a:solidFill>
                  <a:srgbClr val="0000FF"/>
                </a:solidFill>
              </a:rPr>
              <a:t> d’oxydes métalliques sur verre par plasma froid à pression atmosphérique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2295" y="44390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8743030"/>
              </p:ext>
            </p:extLst>
          </p:nvPr>
        </p:nvGraphicFramePr>
        <p:xfrm>
          <a:off x="179512" y="1650432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46856" y="348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II) Travaux de recherche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67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BB2088-EB1A-E947-BF09-A8A2BBF17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FBB2088-EB1A-E947-BF09-A8A2BBF17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FFBB2088-EB1A-E947-BF09-A8A2BBF17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1BF3C-BBC8-0848-9993-6838048AF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6D1BF3C-BBC8-0848-9993-6838048AF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6D1BF3C-BBC8-0848-9993-6838048AF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588A33-265D-FB40-80A2-3F1CEE0F7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E588A33-265D-FB40-80A2-3F1CEE0F7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E588A33-265D-FB40-80A2-3F1CEE0F7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78B64C-A567-ED45-92C9-D78682122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6978B64C-A567-ED45-92C9-D78682122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978B64C-A567-ED45-92C9-D78682122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6EE67B-0255-4747-BD91-EC09DE9CA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26EE67B-0255-4747-BD91-EC09DE9CA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F26EE67B-0255-4747-BD91-EC09DE9CA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1D2E96-0BA8-3D4F-A291-17410D3CE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BE1D2E96-0BA8-3D4F-A291-17410D3CE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BE1D2E96-0BA8-3D4F-A291-17410D3CE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5CE740-195E-DB49-ACCA-BDE9AFCBC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CE5CE740-195E-DB49-ACCA-BDE9AFCBC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CE5CE740-195E-DB49-ACCA-BDE9AFCBC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FB0101-CA8D-FC45-8CF7-C09EA891C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6FFB0101-CA8D-FC45-8CF7-C09EA891C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6FFB0101-CA8D-FC45-8CF7-C09EA891C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91088" y="6520259"/>
            <a:ext cx="1161826" cy="365125"/>
          </a:xfrm>
        </p:spPr>
        <p:txBody>
          <a:bodyPr/>
          <a:lstStyle/>
          <a:p>
            <a:pPr>
              <a:defRPr/>
            </a:pPr>
            <a:fld id="{2821902D-6732-413E-8F17-93AC933B20A5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12" name="Flash_Buseul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024" y="2571813"/>
            <a:ext cx="4355976" cy="13612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68" y="219557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Génération</a:t>
            </a:r>
            <a:r>
              <a:rPr lang="en-US" dirty="0" smtClean="0">
                <a:solidFill>
                  <a:srgbClr val="0000FF"/>
                </a:solidFill>
              </a:rPr>
              <a:t> du plasma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4" name="Flash_Activation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9512" y="4274342"/>
            <a:ext cx="4084960" cy="14589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3687" y="392376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Activation de la surface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Flash_depot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43195" y="3861047"/>
            <a:ext cx="4493301" cy="18722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55976" y="2276872"/>
            <a:ext cx="47525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US" sz="1400" dirty="0" err="1" smtClean="0"/>
              <a:t>Gaz</a:t>
            </a:r>
            <a:r>
              <a:rPr lang="en-US" sz="1400" dirty="0" smtClean="0"/>
              <a:t> : Air </a:t>
            </a:r>
            <a:r>
              <a:rPr lang="en-US" sz="1400" dirty="0" err="1" smtClean="0"/>
              <a:t>ou</a:t>
            </a:r>
            <a:r>
              <a:rPr lang="en-US" sz="1400" dirty="0" smtClean="0"/>
              <a:t>  N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bien</a:t>
            </a:r>
            <a:r>
              <a:rPr lang="en-US" sz="1400" dirty="0" smtClean="0"/>
              <a:t> N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+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N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O, 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CH</a:t>
            </a:r>
            <a:r>
              <a:rPr lang="en-US" sz="1400" baseline="-25000" dirty="0" smtClean="0"/>
              <a:t>4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US" sz="1400" dirty="0" err="1" smtClean="0"/>
              <a:t>Paramètres</a:t>
            </a:r>
            <a:r>
              <a:rPr lang="en-US" sz="1400" dirty="0" smtClean="0"/>
              <a:t> : </a:t>
            </a:r>
            <a:r>
              <a:rPr lang="en-US" sz="1400" dirty="0" err="1" smtClean="0"/>
              <a:t>Vitesse</a:t>
            </a:r>
            <a:r>
              <a:rPr lang="en-US" sz="1400" dirty="0" smtClean="0"/>
              <a:t> de </a:t>
            </a:r>
            <a:r>
              <a:rPr lang="en-US" sz="1400" dirty="0" err="1" smtClean="0"/>
              <a:t>dépôt</a:t>
            </a:r>
            <a:r>
              <a:rPr lang="en-US" sz="1400" dirty="0" smtClean="0"/>
              <a:t> (1-300mm/s), distance plasma-</a:t>
            </a:r>
            <a:r>
              <a:rPr lang="en-US" sz="1400" dirty="0" err="1" smtClean="0"/>
              <a:t>substrat</a:t>
            </a:r>
            <a:r>
              <a:rPr lang="en-US" sz="1400" dirty="0" smtClean="0"/>
              <a:t> (&lt;10 cm), </a:t>
            </a:r>
            <a:r>
              <a:rPr lang="en-US" sz="1400" dirty="0" err="1" smtClean="0"/>
              <a:t>gaz</a:t>
            </a:r>
            <a:r>
              <a:rPr lang="en-US" sz="1400" dirty="0" smtClean="0"/>
              <a:t>, “pas” de passage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156176" y="386247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Mode de </a:t>
            </a:r>
            <a:r>
              <a:rPr lang="en-US" dirty="0" err="1" smtClean="0">
                <a:solidFill>
                  <a:srgbClr val="0000FF"/>
                </a:solidFill>
              </a:rPr>
              <a:t>dépôt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9149" y="1214593"/>
            <a:ext cx="6264696" cy="826352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Procédé sans solvant et </a:t>
            </a:r>
            <a:r>
              <a:rPr lang="fr-FR" sz="2400" dirty="0" smtClean="0"/>
              <a:t>fonctionnement </a:t>
            </a:r>
            <a:r>
              <a:rPr lang="fr-FR" sz="2400" dirty="0"/>
              <a:t>en continue</a:t>
            </a:r>
            <a:br>
              <a:rPr lang="fr-FR" sz="2400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Plasma </a:t>
            </a:r>
            <a:r>
              <a:rPr lang="fr-FR" sz="2400" dirty="0" smtClean="0">
                <a:solidFill>
                  <a:schemeClr val="tx1"/>
                </a:solidFill>
              </a:rPr>
              <a:t>torche ULS (AcXys Technologies) :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6856" y="348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II) Travaux de recherche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85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9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72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1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 fullScrn="1"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91088" y="6520259"/>
            <a:ext cx="1161826" cy="365125"/>
          </a:xfrm>
        </p:spPr>
        <p:txBody>
          <a:bodyPr/>
          <a:lstStyle/>
          <a:p>
            <a:pPr>
              <a:defRPr/>
            </a:pPr>
            <a:fld id="{2821902D-6732-413E-8F17-93AC933B20A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8866909" y="495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84984"/>
            <a:ext cx="4192158" cy="27363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9712" y="2924944"/>
            <a:ext cx="94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HMDSO</a:t>
            </a:r>
            <a:endParaRPr lang="en-US" sz="1600" b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084121"/>
              </p:ext>
            </p:extLst>
          </p:nvPr>
        </p:nvGraphicFramePr>
        <p:xfrm>
          <a:off x="3929698" y="3284984"/>
          <a:ext cx="5754870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5765800" imgH="2870200" progId="Word.Document.12">
                  <p:embed/>
                </p:oleObj>
              </mc:Choice>
              <mc:Fallback>
                <p:oleObj name="Document" r:id="rId4" imgW="5765800" imgH="287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9698" y="3284984"/>
                        <a:ext cx="5754870" cy="302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16216" y="2924944"/>
            <a:ext cx="79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VTMO</a:t>
            </a:r>
            <a:endParaRPr lang="en-US" sz="16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98246"/>
              </p:ext>
            </p:extLst>
          </p:nvPr>
        </p:nvGraphicFramePr>
        <p:xfrm>
          <a:off x="179511" y="1629318"/>
          <a:ext cx="4968552" cy="8804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22731"/>
                <a:gridCol w="1277628"/>
                <a:gridCol w="922731"/>
                <a:gridCol w="922731"/>
                <a:gridCol w="922731"/>
              </a:tblGrid>
              <a:tr h="3621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Dépôt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Gaz plasmagène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Gaz porteur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WCA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Epaisseur nm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</a:tr>
              <a:tr h="259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HMDSO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Air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N</a:t>
                      </a:r>
                      <a:r>
                        <a:rPr lang="fr-FR" sz="1200" b="1" u="none" strike="noStrike" baseline="-25000">
                          <a:effectLst/>
                        </a:rPr>
                        <a:t>2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85 ± </a:t>
                      </a:r>
                      <a:r>
                        <a:rPr lang="fr-FR" sz="1200" b="1" u="none" strike="noStrike" dirty="0" smtClean="0">
                          <a:effectLst/>
                        </a:rPr>
                        <a:t>1 °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98 </a:t>
                      </a:r>
                      <a:r>
                        <a:rPr lang="fr-FR" sz="1200" b="1" u="none" strike="noStrike" dirty="0">
                          <a:effectLst/>
                        </a:rPr>
                        <a:t>± </a:t>
                      </a:r>
                      <a:r>
                        <a:rPr lang="fr-FR" sz="1200" b="1" u="none" strike="noStrike" dirty="0" smtClean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59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VTMO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Air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N</a:t>
                      </a:r>
                      <a:r>
                        <a:rPr lang="fr-FR" sz="1200" b="1" u="none" strike="noStrike" baseline="-25000">
                          <a:effectLst/>
                        </a:rPr>
                        <a:t>2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20 ± 1 °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90 </a:t>
                      </a:r>
                      <a:r>
                        <a:rPr lang="fr-FR" sz="1200" b="1" u="none" strike="noStrike" dirty="0">
                          <a:effectLst/>
                        </a:rPr>
                        <a:t>± 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56255" y="1777172"/>
            <a:ext cx="2623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Dépôt</a:t>
            </a:r>
            <a:r>
              <a:rPr lang="en-US" sz="1600" b="1" dirty="0" smtClean="0"/>
              <a:t> HMDSO : </a:t>
            </a:r>
            <a:r>
              <a:rPr lang="en-US" sz="1600" b="1" dirty="0" err="1" smtClean="0"/>
              <a:t>hydrophobe</a:t>
            </a:r>
            <a:r>
              <a:rPr lang="en-US" sz="1600" b="1" dirty="0" smtClean="0"/>
              <a:t> </a:t>
            </a:r>
          </a:p>
          <a:p>
            <a:r>
              <a:rPr lang="en-US" sz="1600" b="1" dirty="0" err="1" smtClean="0"/>
              <a:t>Dépôt</a:t>
            </a:r>
            <a:r>
              <a:rPr lang="en-US" sz="1600" b="1" dirty="0" smtClean="0"/>
              <a:t> VTMO : </a:t>
            </a:r>
            <a:r>
              <a:rPr lang="en-US" sz="1600" b="1" dirty="0" err="1" smtClean="0"/>
              <a:t>hydrophile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00466" y="2636912"/>
            <a:ext cx="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XPS :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4581128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endParaRPr lang="en-US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88224" y="4293096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endParaRPr lang="en-US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14022" y="47971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endParaRPr lang="en-US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6093296"/>
            <a:ext cx="4780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Pas de C </a:t>
            </a:r>
            <a:r>
              <a:rPr lang="en-US" sz="1600" dirty="0" err="1" smtClean="0"/>
              <a:t>dans</a:t>
            </a:r>
            <a:r>
              <a:rPr lang="en-US" sz="1600" dirty="0" smtClean="0"/>
              <a:t> le </a:t>
            </a:r>
            <a:r>
              <a:rPr lang="en-US" sz="1600" dirty="0" err="1" smtClean="0"/>
              <a:t>dépot</a:t>
            </a:r>
            <a:r>
              <a:rPr lang="en-US" sz="1600" dirty="0" smtClean="0"/>
              <a:t> VTMO : </a:t>
            </a:r>
            <a:r>
              <a:rPr lang="en-US" sz="1600" dirty="0" err="1" smtClean="0"/>
              <a:t>Dépot</a:t>
            </a:r>
            <a:r>
              <a:rPr lang="en-US" sz="1600" dirty="0" smtClean="0"/>
              <a:t> 100% SiO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6165304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</a:t>
            </a:r>
            <a:r>
              <a:rPr lang="en-US" sz="1600" dirty="0" err="1" smtClean="0"/>
              <a:t>épot</a:t>
            </a:r>
            <a:r>
              <a:rPr lang="en-US" sz="1600" dirty="0" smtClean="0"/>
              <a:t> HMDSO (idem HMDS) : SiO</a:t>
            </a:r>
            <a:r>
              <a:rPr lang="en-US" sz="1600" baseline="-25000" dirty="0" smtClean="0"/>
              <a:t>x</a:t>
            </a:r>
            <a:endParaRPr lang="en-US" sz="1600" baseline="-25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695" y="0"/>
            <a:ext cx="8229600" cy="1143000"/>
          </a:xfrm>
        </p:spPr>
        <p:txBody>
          <a:bodyPr/>
          <a:lstStyle/>
          <a:p>
            <a:pPr algn="l"/>
            <a:r>
              <a:rPr lang="fr-FR" dirty="0"/>
              <a:t>II) Travaux de recherche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73" y="1135258"/>
            <a:ext cx="321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 des résultats obtenus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29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3" grpId="0"/>
      <p:bldP spid="20" grpId="0"/>
      <p:bldP spid="2" grpId="0"/>
      <p:bldP spid="21" grpId="0"/>
      <p:bldP spid="22" grpId="0"/>
      <p:bldP spid="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23928" y="6520259"/>
            <a:ext cx="1161826" cy="365125"/>
          </a:xfrm>
        </p:spPr>
        <p:txBody>
          <a:bodyPr/>
          <a:lstStyle/>
          <a:p>
            <a:pPr>
              <a:defRPr/>
            </a:pPr>
            <a:fld id="{2821902D-6732-413E-8F17-93AC933B20A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8866909" y="495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909683"/>
            <a:ext cx="863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Dépôt</a:t>
            </a:r>
            <a:r>
              <a:rPr lang="en-US" dirty="0" smtClean="0"/>
              <a:t> </a:t>
            </a:r>
            <a:r>
              <a:rPr lang="en-US" dirty="0" err="1" smtClean="0"/>
              <a:t>hydrophile</a:t>
            </a:r>
            <a:r>
              <a:rPr lang="en-US" dirty="0" smtClean="0"/>
              <a:t> SiO</a:t>
            </a:r>
            <a:r>
              <a:rPr lang="en-US" baseline="-25000" dirty="0" smtClean="0"/>
              <a:t>2</a:t>
            </a:r>
            <a:r>
              <a:rPr lang="en-US" dirty="0" smtClean="0"/>
              <a:t> – VTMO</a:t>
            </a:r>
            <a:r>
              <a:rPr lang="en-US" baseline="-25000" dirty="0" smtClean="0"/>
              <a:t> </a:t>
            </a:r>
            <a:r>
              <a:rPr lang="en-US" dirty="0" smtClean="0"/>
              <a:t> (90 nm) : </a:t>
            </a:r>
            <a:r>
              <a:rPr lang="en-US" dirty="0" err="1" smtClean="0"/>
              <a:t>effet</a:t>
            </a:r>
            <a:r>
              <a:rPr lang="en-US" dirty="0" smtClean="0"/>
              <a:t> </a:t>
            </a:r>
            <a:r>
              <a:rPr lang="en-US" dirty="0" err="1" smtClean="0"/>
              <a:t>barrière</a:t>
            </a:r>
            <a:r>
              <a:rPr lang="en-US" dirty="0" smtClean="0"/>
              <a:t> pendant plus de 4 </a:t>
            </a:r>
            <a:r>
              <a:rPr lang="en-US" dirty="0" err="1" smtClean="0"/>
              <a:t>mois</a:t>
            </a:r>
            <a:r>
              <a:rPr lang="en-US" dirty="0" smtClean="0"/>
              <a:t> </a:t>
            </a:r>
            <a:endParaRPr lang="en-US" baseline="-25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836377"/>
              </p:ext>
            </p:extLst>
          </p:nvPr>
        </p:nvGraphicFramePr>
        <p:xfrm>
          <a:off x="1214281" y="3260580"/>
          <a:ext cx="5805991" cy="219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5765800" imgH="2184400" progId="Word.Document.12">
                  <p:embed/>
                </p:oleObj>
              </mc:Choice>
              <mc:Fallback>
                <p:oleObj name="Document" r:id="rId3" imgW="5765800" imgH="218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4281" y="3260580"/>
                        <a:ext cx="5805991" cy="219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3" y="649716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Exemple</a:t>
            </a:r>
            <a:r>
              <a:rPr lang="en-US" sz="2800" dirty="0" smtClean="0"/>
              <a:t> </a:t>
            </a:r>
            <a:r>
              <a:rPr lang="en-US" sz="2800" dirty="0" err="1" smtClean="0"/>
              <a:t>d’application</a:t>
            </a:r>
            <a:r>
              <a:rPr lang="en-US" sz="2800" dirty="0" smtClean="0"/>
              <a:t> : </a:t>
            </a:r>
            <a:r>
              <a:rPr lang="en-US" sz="2800" dirty="0" err="1" smtClean="0"/>
              <a:t>Barrière</a:t>
            </a:r>
            <a:r>
              <a:rPr lang="en-US" sz="2800" dirty="0" smtClean="0"/>
              <a:t> </a:t>
            </a:r>
            <a:r>
              <a:rPr lang="en-US" sz="2800" dirty="0"/>
              <a:t>anti-</a:t>
            </a:r>
            <a:r>
              <a:rPr lang="en-US" sz="2800" dirty="0" smtClean="0"/>
              <a:t>sudation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54222" y="3260580"/>
            <a:ext cx="132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</a:t>
            </a:r>
            <a:r>
              <a:rPr lang="en-US" dirty="0" smtClean="0">
                <a:solidFill>
                  <a:srgbClr val="3366FF"/>
                </a:solidFill>
              </a:rPr>
              <a:t>0 + 4 </a:t>
            </a:r>
            <a:r>
              <a:rPr lang="en-US" dirty="0" err="1" smtClean="0">
                <a:solidFill>
                  <a:srgbClr val="3366FF"/>
                </a:solidFill>
              </a:rPr>
              <a:t>mois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7640" y="348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II) Travaux de recherche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30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14"/>
            <a:ext cx="8229600" cy="1143000"/>
          </a:xfrm>
        </p:spPr>
        <p:txBody>
          <a:bodyPr/>
          <a:lstStyle/>
          <a:p>
            <a:r>
              <a:rPr lang="fr-FR" dirty="0" smtClean="0"/>
              <a:t>III) Exploitation du procédé plasma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7667" y="1205954"/>
            <a:ext cx="7956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Proposer des Mécanismes radicalaires dans un milieu réactionnel comme le plasma, un milieu riche en électrons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97666" y="1989968"/>
            <a:ext cx="82926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Etude du mécanisme du précurseur Hexaméthyldisiloxane HMDSO  : </a:t>
            </a:r>
          </a:p>
          <a:p>
            <a:endParaRPr lang="fr-FR" dirty="0" smtClean="0"/>
          </a:p>
          <a:p>
            <a:r>
              <a:rPr lang="fr-FR" dirty="0" smtClean="0"/>
              <a:t>n</a:t>
            </a:r>
            <a:r>
              <a:rPr lang="fr-FR" dirty="0" smtClean="0"/>
              <a:t> </a:t>
            </a:r>
            <a:r>
              <a:rPr lang="fr-FR" dirty="0" smtClean="0"/>
              <a:t>O</a:t>
            </a:r>
            <a:r>
              <a:rPr lang="fr-FR" baseline="-25000" dirty="0" smtClean="0"/>
              <a:t>2</a:t>
            </a:r>
            <a:r>
              <a:rPr lang="fr-FR" dirty="0"/>
              <a:t> </a:t>
            </a:r>
            <a:r>
              <a:rPr lang="fr-FR" dirty="0" smtClean="0"/>
              <a:t>                      </a:t>
            </a:r>
            <a:r>
              <a:rPr lang="fr-FR" dirty="0" smtClean="0"/>
              <a:t>n </a:t>
            </a:r>
            <a:r>
              <a:rPr lang="fr-FR" dirty="0" smtClean="0"/>
              <a:t>O</a:t>
            </a:r>
            <a:r>
              <a:rPr lang="fr-FR" baseline="-25000" dirty="0" smtClean="0"/>
              <a:t>2</a:t>
            </a:r>
            <a:r>
              <a:rPr lang="fr-FR" dirty="0" smtClean="0"/>
              <a:t>* 										Plasma Air </a:t>
            </a:r>
          </a:p>
          <a:p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/>
              <a:t>2 (CH</a:t>
            </a:r>
            <a:r>
              <a:rPr lang="fr-FR" baseline="-25000" dirty="0" smtClean="0"/>
              <a:t>3</a:t>
            </a:r>
            <a:r>
              <a:rPr lang="fr-FR" dirty="0" smtClean="0"/>
              <a:t>)</a:t>
            </a:r>
            <a:r>
              <a:rPr lang="fr-FR" baseline="-25000" dirty="0"/>
              <a:t>3</a:t>
            </a:r>
            <a:r>
              <a:rPr lang="fr-FR" dirty="0" smtClean="0"/>
              <a:t>Si-O-Si(CH</a:t>
            </a:r>
            <a:r>
              <a:rPr lang="fr-FR" baseline="-25000" dirty="0"/>
              <a:t>3</a:t>
            </a:r>
            <a:r>
              <a:rPr lang="fr-FR" dirty="0" smtClean="0"/>
              <a:t>)</a:t>
            </a:r>
            <a:r>
              <a:rPr lang="fr-FR" baseline="-25000" dirty="0"/>
              <a:t>3</a:t>
            </a:r>
            <a:r>
              <a:rPr lang="fr-FR" dirty="0" smtClean="0"/>
              <a:t>                       CH</a:t>
            </a:r>
            <a:r>
              <a:rPr lang="fr-FR" baseline="-25000" dirty="0" smtClean="0"/>
              <a:t>3</a:t>
            </a:r>
            <a:r>
              <a:rPr lang="fr-FR" dirty="0" smtClean="0"/>
              <a:t>-Si-O-Si*  + Si-O-Si* + 11 CH</a:t>
            </a:r>
            <a:r>
              <a:rPr lang="fr-FR" baseline="-25000" dirty="0" smtClean="0"/>
              <a:t>3</a:t>
            </a:r>
            <a:r>
              <a:rPr lang="fr-FR" dirty="0" smtClean="0"/>
              <a:t>*	Injection HMDSO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8 CH</a:t>
            </a:r>
            <a:r>
              <a:rPr lang="fr-FR" baseline="-25000" dirty="0" smtClean="0"/>
              <a:t>3</a:t>
            </a:r>
            <a:r>
              <a:rPr lang="fr-FR" dirty="0" smtClean="0"/>
              <a:t>* </a:t>
            </a:r>
            <a:r>
              <a:rPr lang="fr-FR" dirty="0" smtClean="0"/>
              <a:t>+ n O</a:t>
            </a:r>
            <a:r>
              <a:rPr lang="fr-FR" baseline="-25000" dirty="0" smtClean="0"/>
              <a:t>2</a:t>
            </a:r>
            <a:r>
              <a:rPr lang="fr-FR" dirty="0" smtClean="0"/>
              <a:t>*            </a:t>
            </a:r>
            <a:r>
              <a:rPr lang="fr-FR" dirty="0" smtClean="0"/>
              <a:t>CO</a:t>
            </a:r>
            <a:r>
              <a:rPr lang="fr-FR" baseline="-25000" dirty="0" smtClean="0"/>
              <a:t>2 </a:t>
            </a:r>
            <a:r>
              <a:rPr lang="fr-FR" dirty="0" smtClean="0"/>
              <a:t>/ CO / H</a:t>
            </a:r>
            <a:r>
              <a:rPr lang="fr-FR" baseline="-25000" dirty="0" smtClean="0"/>
              <a:t>2</a:t>
            </a:r>
            <a:r>
              <a:rPr lang="fr-FR" dirty="0" smtClean="0"/>
              <a:t>O / CH</a:t>
            </a:r>
            <a:r>
              <a:rPr lang="fr-FR" baseline="-25000" dirty="0" smtClean="0"/>
              <a:t>2</a:t>
            </a:r>
            <a:r>
              <a:rPr lang="fr-FR" dirty="0" smtClean="0"/>
              <a:t>O / C</a:t>
            </a:r>
            <a:r>
              <a:rPr lang="fr-FR" baseline="-25000" dirty="0" smtClean="0"/>
              <a:t>2</a:t>
            </a:r>
            <a:r>
              <a:rPr lang="fr-FR" dirty="0" smtClean="0"/>
              <a:t>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r>
              <a:rPr lang="fr-FR" baseline="-25000" dirty="0" smtClean="0"/>
              <a:t>2				</a:t>
            </a:r>
            <a:r>
              <a:rPr lang="fr-FR" dirty="0" smtClean="0"/>
              <a:t>Formation des gaz</a:t>
            </a:r>
            <a:endParaRPr lang="fr-FR" baseline="-25000" dirty="0" smtClean="0"/>
          </a:p>
          <a:p>
            <a:endParaRPr lang="fr-FR" dirty="0" smtClean="0"/>
          </a:p>
          <a:p>
            <a:r>
              <a:rPr lang="fr-FR" dirty="0" smtClean="0"/>
              <a:t>CH</a:t>
            </a:r>
            <a:r>
              <a:rPr lang="fr-FR" baseline="-25000" dirty="0" smtClean="0"/>
              <a:t>3</a:t>
            </a:r>
            <a:r>
              <a:rPr lang="fr-FR" dirty="0" smtClean="0"/>
              <a:t>-Si-O-Si* + 3 O</a:t>
            </a:r>
            <a:r>
              <a:rPr lang="fr-FR" baseline="-25000" dirty="0" smtClean="0"/>
              <a:t>2</a:t>
            </a:r>
            <a:r>
              <a:rPr lang="fr-FR" dirty="0" smtClean="0"/>
              <a:t>*          CH</a:t>
            </a:r>
            <a:r>
              <a:rPr lang="fr-FR" baseline="-25000" dirty="0" smtClean="0"/>
              <a:t>3</a:t>
            </a:r>
            <a:r>
              <a:rPr lang="fr-FR" dirty="0" smtClean="0"/>
              <a:t>-SiO</a:t>
            </a:r>
            <a:r>
              <a:rPr lang="fr-FR" baseline="-25000" dirty="0" smtClean="0"/>
              <a:t>2</a:t>
            </a:r>
            <a:r>
              <a:rPr lang="fr-FR" dirty="0" smtClean="0"/>
              <a:t>-O-SiO</a:t>
            </a:r>
            <a:r>
              <a:rPr lang="fr-FR" baseline="-25000" dirty="0" smtClean="0"/>
              <a:t>3</a:t>
            </a:r>
            <a:r>
              <a:rPr lang="fr-FR" dirty="0" smtClean="0"/>
              <a:t> </a:t>
            </a:r>
            <a:r>
              <a:rPr lang="fr-FR" dirty="0"/>
              <a:t>	</a:t>
            </a:r>
            <a:r>
              <a:rPr lang="fr-FR" dirty="0" smtClean="0"/>
              <a:t>			Revêtement hydrophobe</a:t>
            </a:r>
          </a:p>
          <a:p>
            <a:endParaRPr lang="fr-FR" dirty="0" smtClean="0"/>
          </a:p>
          <a:p>
            <a:r>
              <a:rPr lang="fr-FR" dirty="0" smtClean="0"/>
              <a:t>Si-O-Si* + 3 O</a:t>
            </a:r>
            <a:r>
              <a:rPr lang="fr-FR" baseline="-25000" dirty="0"/>
              <a:t>2</a:t>
            </a:r>
            <a:r>
              <a:rPr lang="fr-FR" dirty="0" smtClean="0"/>
              <a:t>*            O</a:t>
            </a:r>
            <a:r>
              <a:rPr lang="fr-FR" baseline="-25000" dirty="0" smtClean="0"/>
              <a:t>3</a:t>
            </a:r>
            <a:r>
              <a:rPr lang="fr-FR" dirty="0" smtClean="0"/>
              <a:t>Si-O-SiO</a:t>
            </a:r>
            <a:r>
              <a:rPr lang="fr-FR" baseline="-25000" dirty="0" smtClean="0"/>
              <a:t>3						</a:t>
            </a:r>
            <a:r>
              <a:rPr lang="fr-FR" dirty="0" smtClean="0"/>
              <a:t>Réseau de silice SiO</a:t>
            </a:r>
            <a:r>
              <a:rPr lang="fr-FR" baseline="-25000" dirty="0" smtClean="0"/>
              <a:t>4</a:t>
            </a:r>
            <a:endParaRPr lang="fr-FR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52995" y="3237552"/>
            <a:ext cx="10084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24031" y="2695810"/>
            <a:ext cx="945334" cy="4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69365" y="3828754"/>
            <a:ext cx="3735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2527" y="4357685"/>
            <a:ext cx="3735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54794" y="4912085"/>
            <a:ext cx="3735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00480" y="2330713"/>
            <a:ext cx="1121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e</a:t>
            </a:r>
            <a:r>
              <a:rPr lang="fr-FR" baseline="30000" dirty="0" smtClean="0"/>
              <a:t>-</a:t>
            </a:r>
            <a:r>
              <a:rPr lang="fr-FR" dirty="0" smtClean="0"/>
              <a:t> plasma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592527" y="2852445"/>
            <a:ext cx="1121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e</a:t>
            </a:r>
            <a:r>
              <a:rPr lang="fr-FR" baseline="30000" dirty="0" smtClean="0"/>
              <a:t>-</a:t>
            </a:r>
            <a:r>
              <a:rPr lang="fr-FR" dirty="0" smtClean="0"/>
              <a:t> plasma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9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"/>
            <a:ext cx="8229600" cy="1143000"/>
          </a:xfrm>
        </p:spPr>
        <p:txBody>
          <a:bodyPr/>
          <a:lstStyle/>
          <a:p>
            <a:r>
              <a:rPr lang="fr-FR" dirty="0" smtClean="0"/>
              <a:t>IV) Exploitation des résultats XPS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7667" y="1044078"/>
            <a:ext cx="7682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Enseignement lycée : Enseigner le modèle quantique de l’atome en utilisant les spectres de raies d’émission d’un atome, expériences souvent réalisées avec des lampes à vapeur de sodium, Hélium, Néon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597667" y="2080421"/>
            <a:ext cx="829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 Proposer d’enseigner ce modèle quantique à l’université en utilisant les spectres XPS : </a:t>
            </a:r>
          </a:p>
          <a:p>
            <a:endParaRPr lang="fr-F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09" y="2473175"/>
            <a:ext cx="5640485" cy="4231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1950" y="5487391"/>
            <a:ext cx="224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B. Vincent Crist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8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735</Words>
  <Application>Microsoft Macintosh PowerPoint</Application>
  <PresentationFormat>On-screen Show (4:3)</PresentationFormat>
  <Paragraphs>117</Paragraphs>
  <Slides>12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Épreuve orale de mise en perspective didactique d’un dossier de recherche  Candidat : Nathan HAMZE  Concours : Agrégation externe spéciale Section : physique - chimie Option : chimie Session 2023 </vt:lpstr>
      <vt:lpstr>I) Parcours</vt:lpstr>
      <vt:lpstr>II) Travaux de recherche</vt:lpstr>
      <vt:lpstr>Objectifs de la thèse : Dépot d’oxydes métalliques sur verre par plasma froid à pression atmosphérique</vt:lpstr>
      <vt:lpstr>Procédé sans solvant et fonctionnement en continue  Plasma torche ULS (AcXys Technologies) :</vt:lpstr>
      <vt:lpstr>II) Travaux de recherche</vt:lpstr>
      <vt:lpstr>Exemple d’application : Barrière anti-sudation</vt:lpstr>
      <vt:lpstr>III) Exploitation du procédé plasma</vt:lpstr>
      <vt:lpstr>IV) Exploitation des résultats XPS</vt:lpstr>
      <vt:lpstr>V) Exploitation des données TOF-SIMS</vt:lpstr>
      <vt:lpstr>V) Exploitation des données TOF-SIMS</vt:lpstr>
      <vt:lpstr>V) Question pédagogique à traiter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Nathan HAMZE Candidat au concours de l’agrégation spécial  </dc:title>
  <dc:creator>hamze</dc:creator>
  <cp:lastModifiedBy>hamze</cp:lastModifiedBy>
  <cp:revision>30</cp:revision>
  <dcterms:created xsi:type="dcterms:W3CDTF">2023-06-23T09:11:41Z</dcterms:created>
  <dcterms:modified xsi:type="dcterms:W3CDTF">2023-06-24T19:26:46Z</dcterms:modified>
</cp:coreProperties>
</file>