
<file path=[Content_Types].xml><?xml version="1.0" encoding="utf-8"?>
<Types xmlns="http://schemas.openxmlformats.org/package/2006/content-types"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5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  <p:sldId id="260" r:id="rId10"/>
    <p:sldId id="261" r:id="rId11"/>
    <p:sldId id="262" r:id="rId12"/>
  </p:sldIdLst>
  <p:sldSz cy="5143500" cx="9144000"/>
  <p:notesSz cx="6858000" cy="9144000"/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11" Type="http://schemas.openxmlformats.org/officeDocument/2006/relationships/slide" Target="slides/slide6.xml"/><Relationship Id="rId10" Type="http://schemas.openxmlformats.org/officeDocument/2006/relationships/slide" Target="slides/slide5.xml"/><Relationship Id="rId12" Type="http://schemas.openxmlformats.org/officeDocument/2006/relationships/slide" Target="slides/slide7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p:notes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p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5" name="Shape 5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6" name="Google Shape;56;g11ce2a0d776_0_1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7" name="Google Shape;57;g11ce2a0d776_0_1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g11ce2a0d776_0_2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2" name="Google Shape;62;g11ce2a0d776_0_2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6" name="Shape 6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7" name="Google Shape;67;g11ce2a0d776_0_28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8" name="Google Shape;68;g11ce2a0d776_0_28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2" name="Google Shape;72;g11ce2a0d776_0_7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3" name="Google Shape;73;g11ce2a0d776_0_7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77" name="Shape 7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8" name="Google Shape;78;g11ce2a0d776_0_3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9" name="Google Shape;79;g11ce2a0d776_0_3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Google Shape;83;g11ce2a0d776_0_14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Google Shape;84;g11ce2a0d776_0_14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0"/>
              </a:spcBef>
              <a:spcAft>
                <a:spcPts val="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rm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rm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0"/>
              </a:spcBef>
              <a:spcAft>
                <a:spcPts val="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rm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rm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rm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fr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10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Relationship Id="rId3" Type="http://schemas.openxmlformats.org/officeDocument/2006/relationships/image" Target="../media/image8.png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Relationship Id="rId3" Type="http://schemas.openxmlformats.org/officeDocument/2006/relationships/image" Target="../media/image1.png"/><Relationship Id="rId4" Type="http://schemas.openxmlformats.org/officeDocument/2006/relationships/image" Target="../media/image6.png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Relationship Id="rId3" Type="http://schemas.openxmlformats.org/officeDocument/2006/relationships/image" Target="../media/image7.png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Relationship Id="rId3" Type="http://schemas.openxmlformats.org/officeDocument/2006/relationships/image" Target="../media/image3.png"/><Relationship Id="rId4" Type="http://schemas.openxmlformats.org/officeDocument/2006/relationships/image" Target="../media/image4.png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6.xml"/><Relationship Id="rId3" Type="http://schemas.openxmlformats.org/officeDocument/2006/relationships/image" Target="../media/image2.png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5.png"/><Relationship Id="rId4" Type="http://schemas.openxmlformats.org/officeDocument/2006/relationships/image" Target="../media/image9.pn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4" name="Google Shape;54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8839198" cy="46321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9" name="Google Shape;59;p14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33925" y="94700"/>
            <a:ext cx="4981475" cy="4838699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3" name="Shape 6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4" name="Google Shape;64;p15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40000" y="152400"/>
            <a:ext cx="4631675" cy="2958500"/>
          </a:xfrm>
          <a:prstGeom prst="rect">
            <a:avLst/>
          </a:prstGeom>
          <a:noFill/>
          <a:ln>
            <a:noFill/>
          </a:ln>
        </p:spPr>
      </p:pic>
      <p:pic>
        <p:nvPicPr>
          <p:cNvPr id="65" name="Google Shape;65;p15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4647750" y="152400"/>
            <a:ext cx="4286700" cy="31815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9" name="Shape 6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0" name="Google Shape;70;p16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887525" y="301125"/>
            <a:ext cx="5137525" cy="43218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4" name="Shape 7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5" name="Google Shape;75;p17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4201550" y="164800"/>
            <a:ext cx="4782475" cy="3280725"/>
          </a:xfrm>
          <a:prstGeom prst="rect">
            <a:avLst/>
          </a:prstGeom>
          <a:noFill/>
          <a:ln>
            <a:noFill/>
          </a:ln>
        </p:spPr>
      </p:pic>
      <p:pic>
        <p:nvPicPr>
          <p:cNvPr id="76" name="Google Shape;76;p17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41700" y="390425"/>
            <a:ext cx="3997900" cy="268327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0" name="Shape 8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1" name="Google Shape;81;p18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152400" y="152400"/>
            <a:ext cx="7841275" cy="45201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6" name="Google Shape;86;p19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990850" y="152400"/>
            <a:ext cx="5000750" cy="4247450"/>
          </a:xfrm>
          <a:prstGeom prst="rect">
            <a:avLst/>
          </a:prstGeom>
          <a:noFill/>
          <a:ln>
            <a:noFill/>
          </a:ln>
        </p:spPr>
      </p:pic>
      <p:pic>
        <p:nvPicPr>
          <p:cNvPr id="87" name="Google Shape;87;p19"/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52400" y="458575"/>
            <a:ext cx="4272250" cy="3570500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4285F4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