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2" Type="http://schemas.openxmlformats.org/officeDocument/2006/relationships/slide" Target="slides/slide7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11ce2a0d77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11ce2a0d77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1ce2a0d776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11ce2a0d776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11ce2a0d776_0_2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Google Shape;68;g11ce2a0d776_0_2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1ce2a0d776_0_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1ce2a0d776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11ce2a0d776_0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11ce2a0d776_0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ce2a0d776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ce2a0d776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Relationship Id="rId4" Type="http://schemas.openxmlformats.org/officeDocument/2006/relationships/image" Target="../media/image6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7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Relationship Id="rId4" Type="http://schemas.openxmlformats.org/officeDocument/2006/relationships/image" Target="../media/image4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5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8839198" cy="463212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Google Shape;59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33925" y="94700"/>
            <a:ext cx="4981475" cy="4838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000" y="152400"/>
            <a:ext cx="4631675" cy="2958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Google Shape;65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647750" y="152400"/>
            <a:ext cx="4286700" cy="3181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887525" y="301125"/>
            <a:ext cx="5137525" cy="432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201550" y="164800"/>
            <a:ext cx="4782475" cy="328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6" name="Google Shape;76;p1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41700" y="390425"/>
            <a:ext cx="3997900" cy="268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" y="152400"/>
            <a:ext cx="7841275" cy="4520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90850" y="152400"/>
            <a:ext cx="5000750" cy="4247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152400" y="458575"/>
            <a:ext cx="4272250" cy="3570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