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300f1a2e59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300f1a2e5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300f1a2e59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300f1a2e59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300f1a2e59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300f1a2e59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300f1a2e59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300f1a2e59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300f1a2e59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300f1a2e5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300f1a2e59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300f1a2e59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300f1a2e59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300f1a2e59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2fd96184b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2fd96184b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openxmlformats.org/officeDocument/2006/relationships/image" Target="../media/image1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10.png"/><Relationship Id="rId5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png"/><Relationship Id="rId4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582800" y="1777600"/>
            <a:ext cx="59784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/>
              <a:t>Cristallographie </a:t>
            </a:r>
            <a:endParaRPr sz="19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839201" cy="408507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 txBox="1"/>
          <p:nvPr/>
        </p:nvSpPr>
        <p:spPr>
          <a:xfrm>
            <a:off x="71025" y="4237475"/>
            <a:ext cx="8839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Cristallographie Raoul Follereau PTSI 2021 2022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http://www.mmelzani.fr/documents/2019-2020/part91_structure_matiere/chap3_cristallographie_corr.pdf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5803575" cy="4414225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 txBox="1"/>
          <p:nvPr/>
        </p:nvSpPr>
        <p:spPr>
          <a:xfrm>
            <a:off x="340875" y="4566625"/>
            <a:ext cx="8718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>
                <a:solidFill>
                  <a:schemeClr val="dk1"/>
                </a:solidFill>
              </a:rPr>
              <a:t>Cristallographie Raoul Follereau PTSI 2021 2022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>
                <a:solidFill>
                  <a:schemeClr val="dk1"/>
                </a:solidFill>
              </a:rPr>
              <a:t>http://www.mmelzani.fr/documents/2019-2020/part91_structure_matiere/chap3_cristallographie_corr.pdf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00000"/>
            <a:ext cx="2814375" cy="2305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34325" y="176200"/>
            <a:ext cx="2917425" cy="2352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762125" y="2505075"/>
            <a:ext cx="5619750" cy="2189075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/>
        </p:nvSpPr>
        <p:spPr>
          <a:xfrm>
            <a:off x="128850" y="4483800"/>
            <a:ext cx="8886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Cristallographie Raoul Follereau PTSI 2021 2022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http://www.mmelzani.fr/documents/2019-2020/part91_structure_matiere/chap3_cristallographie_corr.pdf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9975" y="142025"/>
            <a:ext cx="2258399" cy="2051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88100" y="209550"/>
            <a:ext cx="2422925" cy="2051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366750" y="2261500"/>
            <a:ext cx="6029325" cy="21628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7"/>
          <p:cNvSpPr txBox="1"/>
          <p:nvPr/>
        </p:nvSpPr>
        <p:spPr>
          <a:xfrm>
            <a:off x="0" y="4491825"/>
            <a:ext cx="8976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Cristallographie Raoul Follereau PTSI 2021 2022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http://www.mmelzani.fr/documents/2019-2020/part91_structure_matiere/chap3_cristallographie_corr.pdf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839200" cy="3402356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8"/>
          <p:cNvSpPr txBox="1"/>
          <p:nvPr/>
        </p:nvSpPr>
        <p:spPr>
          <a:xfrm>
            <a:off x="0" y="3798750"/>
            <a:ext cx="9059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Cristallographie Raoul Follereau PTSI 2021 2022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http://www.mmelzani.fr/documents/2019-2020/part91_structure_matiere/chap3_cristallographie_corr.pdf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6478225" cy="2611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65750" y="2763625"/>
            <a:ext cx="3779650" cy="176445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9"/>
          <p:cNvSpPr txBox="1"/>
          <p:nvPr/>
        </p:nvSpPr>
        <p:spPr>
          <a:xfrm>
            <a:off x="21600" y="4473400"/>
            <a:ext cx="9100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Cristallographie Raoul Follereau PTSI 2021 2022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http://www.mmelzani.fr/documents/2019-2020/part91_structure_matiere/chap3_cristallographie_corr.pdf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7448550" cy="327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0"/>
          <p:cNvSpPr txBox="1"/>
          <p:nvPr/>
        </p:nvSpPr>
        <p:spPr>
          <a:xfrm>
            <a:off x="0" y="3429000"/>
            <a:ext cx="9059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Cristallographie Raoul Follereau PTSI 2021 2022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dk1"/>
                </a:solidFill>
              </a:rPr>
              <a:t>http://www.mmelzani.fr/documents/2019-2020/part91_structure_matiere/chap3_cristallographie_corr.pdf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5448300" cy="2979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7300" y="3427525"/>
            <a:ext cx="8369026" cy="160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