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00f1a2e5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300f1a2e5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00f1a2e5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00f1a2e5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00f1a2e5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00f1a2e5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00f1a2e5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00f1a2e5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00f1a2e59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300f1a2e5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00f1a2e5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00f1a2e5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00f1a2e5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00f1a2e5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fd96184b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fd96184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82800" y="1777600"/>
            <a:ext cx="59784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Cristallographie 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1" cy="40850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71025" y="4237475"/>
            <a:ext cx="8839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Cristallographie Raoul Follereau PTSI 2021 2022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http://www.mmelzani.fr/documents/2019-2020/part91_structure_matiere/chap3_cristallographie_corr.pdf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803575" cy="44142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340875" y="4566625"/>
            <a:ext cx="8718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>
                <a:solidFill>
                  <a:schemeClr val="dk1"/>
                </a:solidFill>
              </a:rPr>
              <a:t>Cristallographie Raoul Follereau PTSI 2021 2022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>
                <a:solidFill>
                  <a:schemeClr val="dk1"/>
                </a:solidFill>
              </a:rPr>
              <a:t>http://www.mmelzani.fr/documents/2019-2020/part91_structure_matiere/chap3_cristallographie_corr.pdf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00000"/>
            <a:ext cx="2814375" cy="23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4325" y="176200"/>
            <a:ext cx="2917425" cy="23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62125" y="2505075"/>
            <a:ext cx="5619750" cy="21890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128850" y="4483800"/>
            <a:ext cx="8886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Cristallographie Raoul Follereau PTSI 2021 2022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http://www.mmelzani.fr/documents/2019-2020/part91_structure_matiere/chap3_cristallographie_corr.pdf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975" y="142025"/>
            <a:ext cx="2258399" cy="205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8100" y="209550"/>
            <a:ext cx="2422925" cy="205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66750" y="2261500"/>
            <a:ext cx="6029325" cy="21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/>
        </p:nvSpPr>
        <p:spPr>
          <a:xfrm>
            <a:off x="0" y="4491825"/>
            <a:ext cx="8976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Cristallographie Raoul Follereau PTSI 2021 2022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http://www.mmelzani.fr/documents/2019-2020/part91_structure_matiere/chap3_cristallographie_corr.pdf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340235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 txBox="1"/>
          <p:nvPr/>
        </p:nvSpPr>
        <p:spPr>
          <a:xfrm>
            <a:off x="0" y="3798750"/>
            <a:ext cx="9059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Cristallographie Raoul Follereau PTSI 2021 2022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http://www.mmelzani.fr/documents/2019-2020/part91_structure_matiere/chap3_cristallographie_corr.pdf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478225" cy="261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5750" y="2763625"/>
            <a:ext cx="3779650" cy="17644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21600" y="4473400"/>
            <a:ext cx="9100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Cristallographie Raoul Follereau PTSI 2021 2022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http://www.mmelzani.fr/documents/2019-2020/part91_structure_matiere/chap3_cristallographie_corr.pdf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448550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 txBox="1"/>
          <p:nvPr/>
        </p:nvSpPr>
        <p:spPr>
          <a:xfrm>
            <a:off x="0" y="3429000"/>
            <a:ext cx="9059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Cristallographie Raoul Follereau PTSI 2021 2022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http://www.mmelzani.fr/documents/2019-2020/part91_structure_matiere/chap3_cristallographie_corr.pdf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448300" cy="297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300" y="3427525"/>
            <a:ext cx="8369026" cy="16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