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1cd9c02c94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1cd9c02c94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1cd9c02c94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1cd9c02c94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cd9c02c94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1cd9c02c94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d0210855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1d0210855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1d02108551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1d0210855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1d0210855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1d0210855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1d0210855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1d0210855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23d77d114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23d77d114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1cd9c02c9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1cd9c02c9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1cd9c02c9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1cd9c02c9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1cd9c02c9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1cd9c02c9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cd9c02c94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1cd9c02c94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cd9c02c94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1cd9c02c94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cd9c02c94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1cd9c02c94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cd9c02c94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1cd9c02c94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hyperlink" Target="http://dlecorgnechimie.fr/wp-content/uploads/2014/06/chap1_doc_etatsdelamati%C3%A8re.pdf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hyperlink" Target="http://dlecorgnechimie.fr/wp-content/uploads/2014/06/chap1_doc_etatsdelamati%C3%A8re.pdf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hyperlink" Target="https://planet-terre.ens-lyon.fr/ressource/diagramme-lineaire-log.xml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hyperlink" Target="https://planet-terre.ens-lyon.fr/ressource/fluide-supercritique.xml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3362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600"/>
              <a:t>Thermodynamique/</a:t>
            </a:r>
            <a:endParaRPr sz="4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600"/>
              <a:t>Thermodynamique chimique</a:t>
            </a:r>
            <a:r>
              <a:rPr lang="fr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172325" cy="38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2"/>
          <p:cNvSpPr txBox="1"/>
          <p:nvPr/>
        </p:nvSpPr>
        <p:spPr>
          <a:xfrm>
            <a:off x="7392375" y="513325"/>
            <a:ext cx="474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Isobutanol Eau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362575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419350"/>
            <a:ext cx="4409659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4459" y="2419350"/>
            <a:ext cx="4277141" cy="212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791325" cy="18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181225"/>
            <a:ext cx="2130643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5443" y="2181225"/>
            <a:ext cx="6556157" cy="2185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200775" cy="43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1434600" y="152400"/>
            <a:ext cx="7347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hlink"/>
                </a:solidFill>
                <a:hlinkClick r:id="rId4"/>
              </a:rPr>
              <a:t>http://dlecorgnechimie.fr/wp-content/uploads/2014/06/chap1_doc_etatsdelamatière.pdf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Cours Chimie PCSI Lycée Jean Dautet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53475" cy="408667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152400" y="4203850"/>
            <a:ext cx="8896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http://dlecorgnechimie.fr/wp-content/uploads/2014/06/chap1_doc_etatsdelamatière.pdf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Cours Chimie PCSI Lycée Jean Dautet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277150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/>
          <p:nvPr/>
        </p:nvSpPr>
        <p:spPr>
          <a:xfrm>
            <a:off x="5879025" y="231800"/>
            <a:ext cx="2352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u="sng">
                <a:solidFill>
                  <a:schemeClr val="hlink"/>
                </a:solidFill>
                <a:hlinkClick r:id="rId4"/>
              </a:rPr>
              <a:t>diagramme-lineaire-log.xml</a:t>
            </a:r>
            <a:r>
              <a:rPr lang="fr"/>
              <a:t> meme site que la diapo suivante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759876" cy="398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2275" y="152400"/>
            <a:ext cx="4079326" cy="37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/>
          <p:nvPr/>
        </p:nvSpPr>
        <p:spPr>
          <a:xfrm>
            <a:off x="306700" y="4327150"/>
            <a:ext cx="7347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hlink"/>
                </a:solidFill>
                <a:hlinkClick r:id="rId5"/>
              </a:rPr>
              <a:t>https://planet-terre.ens-lyon.fr/ressource/fluide-supercritique.xml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Ressources scientifiques pour l’enseignement des sciences de la terre et de l’univers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297990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 txBox="1"/>
          <p:nvPr/>
        </p:nvSpPr>
        <p:spPr>
          <a:xfrm>
            <a:off x="6899525" y="648075"/>
            <a:ext cx="734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H2O NH3 sous 1 bar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/>
        </p:nvSpPr>
        <p:spPr>
          <a:xfrm>
            <a:off x="6625800" y="620475"/>
            <a:ext cx="474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15318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9"/>
          <p:cNvSpPr txBox="1"/>
          <p:nvPr/>
        </p:nvSpPr>
        <p:spPr>
          <a:xfrm>
            <a:off x="5521275" y="414400"/>
            <a:ext cx="474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propan1ol éthylbenzène sous 1 bar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082419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0"/>
          <p:cNvSpPr txBox="1"/>
          <p:nvPr/>
        </p:nvSpPr>
        <p:spPr>
          <a:xfrm>
            <a:off x="6427975" y="331975"/>
            <a:ext cx="474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H2O HNO3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14008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1"/>
          <p:cNvSpPr txBox="1"/>
          <p:nvPr/>
        </p:nvSpPr>
        <p:spPr>
          <a:xfrm>
            <a:off x="6510125" y="634650"/>
            <a:ext cx="734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H2O HCl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