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1a96ee8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1a96ee8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1a96ee81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1a96ee81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1a96ee81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1a96ee81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1a96ee81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1a96ee81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1a96ee81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1a96ee81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1a96ee81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1a96ee81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Electrochimie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