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114483c65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114483c65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114483c6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114483c6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325b7eb66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325b7eb66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3114483c6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3114483c6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3114483c6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3114483c6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3114483c65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3114483c6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3114483c6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3114483c6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50" y="46900"/>
            <a:ext cx="5635574" cy="504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41225" y="152400"/>
            <a:ext cx="2574275" cy="241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71275" cy="452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181725" cy="480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12175" y="1114425"/>
            <a:ext cx="2324100" cy="291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8563" y="410838"/>
            <a:ext cx="8426874" cy="432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20851" cy="442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963" y="343438"/>
            <a:ext cx="8734075" cy="4456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3813" y="244000"/>
            <a:ext cx="7296376" cy="4655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9"/>
          <p:cNvSpPr txBox="1"/>
          <p:nvPr/>
        </p:nvSpPr>
        <p:spPr>
          <a:xfrm>
            <a:off x="483350" y="74350"/>
            <a:ext cx="713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https://www.faidherbe.org/site/cours/dupuis/ethyl2.htm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6900" y="156350"/>
            <a:ext cx="6850201" cy="48307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0"/>
          <p:cNvSpPr txBox="1"/>
          <p:nvPr/>
        </p:nvSpPr>
        <p:spPr>
          <a:xfrm>
            <a:off x="384225" y="61950"/>
            <a:ext cx="713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https://www.faidherbe.org/site/cours/dupuis/ethyl2.htm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