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46a50ccd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46a50ccd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46a50ccd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46a50ccd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46a50ccd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46a50ccd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00b24ca7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00b24ca7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00b24ca7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00b24ca7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00b24ca7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00b24ca7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00b24ca7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00b24ca7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00b24ca7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00b24ca7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00b24ca7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00b24ca7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00b24ca7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00b24ca7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46a50ccd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46a50ccd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00b24ca7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00b24ca7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00b24ca7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00b24ca7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00b24ca7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00b24ca7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00b24ca7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00b24ca7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46a50ccd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46a50ccd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46a50ccd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46a50ccd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46a50ccd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46a50ccd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46a50ccd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46a50ccd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46a50ccd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46a50ccd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46a50ccd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46a50ccd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46a50ccd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46a50ccd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univ-scholarvox-com.ressources-electroniques.univ-lille.fr/catalog/search/searchterm/Miomandre,%20Fabien?searchtype=author" TargetMode="External"/><Relationship Id="rId4" Type="http://schemas.openxmlformats.org/officeDocument/2006/relationships/hyperlink" Target="https://univ-scholarvox-com.ressources-electroniques.univ-lille.fr/catalog/book/docid/88870339?searchterm=Electrochimie#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80275" y="2095650"/>
            <a:ext cx="528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/>
              <a:t>Electrochimie </a:t>
            </a:r>
            <a:endParaRPr sz="3400"/>
          </a:p>
        </p:txBody>
      </p:sp>
      <p:sp>
        <p:nvSpPr>
          <p:cNvPr id="55" name="Google Shape;55;p13"/>
          <p:cNvSpPr txBox="1"/>
          <p:nvPr/>
        </p:nvSpPr>
        <p:spPr>
          <a:xfrm>
            <a:off x="427550" y="4125750"/>
            <a:ext cx="7347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Electrochimie Des concepts aux applications DUNOD </a:t>
            </a:r>
            <a:r>
              <a:rPr lang="fr" sz="1100">
                <a:solidFill>
                  <a:schemeClr val="dk1"/>
                </a:solidFill>
              </a:rPr>
              <a:t> </a:t>
            </a:r>
            <a:r>
              <a:rPr lang="fr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Miomandre, Fabien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lang="fr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Sadki, Saïd Audebert, Pierre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5797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5460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7205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8128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4805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2850" y="152400"/>
            <a:ext cx="329565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243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90700"/>
            <a:ext cx="452437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9175" y="152400"/>
            <a:ext cx="4162425" cy="249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340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800" y="152400"/>
            <a:ext cx="3352800" cy="276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3957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862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000" y="152400"/>
            <a:ext cx="371475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411550"/>
            <a:ext cx="44303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438400"/>
            <a:ext cx="4267201" cy="24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005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28900"/>
            <a:ext cx="50577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971925"/>
            <a:ext cx="5057775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077075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2950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63" y="481013"/>
            <a:ext cx="882967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8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771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2937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91525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7533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43125"/>
            <a:ext cx="36766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1450" y="1990725"/>
            <a:ext cx="5010150" cy="233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388" y="4167375"/>
            <a:ext cx="7096125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96250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