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fb343322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fb343322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fb34332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fb34332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fb343322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fb343322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fb343322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fb343322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fb343322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fb343322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fb343322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fb343322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fb343322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fb34332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fb343322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fb343322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fb343322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fb343322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Diagramme de Tanabe Sugano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9105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09875"/>
            <a:ext cx="4067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09950"/>
            <a:ext cx="5809197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3997" y="152400"/>
            <a:ext cx="1181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3997" y="685800"/>
            <a:ext cx="16573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3997" y="1143000"/>
            <a:ext cx="2877603" cy="2819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25" y="100500"/>
            <a:ext cx="37618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20100" y="604775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725" y="152400"/>
            <a:ext cx="37618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828700" y="1144500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d3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275" y="152400"/>
            <a:ext cx="37618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340875" y="1019950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625" y="152400"/>
            <a:ext cx="37618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621100" y="1092600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063" y="152400"/>
            <a:ext cx="37618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579600" y="615150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063" y="152400"/>
            <a:ext cx="37618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589975" y="874625"/>
            <a:ext cx="59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6186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58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86050"/>
            <a:ext cx="3478649" cy="15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0900" y="2788200"/>
            <a:ext cx="4947826" cy="15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351250" y="4548850"/>
            <a:ext cx="597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d1 Ti(H20)6 3+ une seule bande d’absorption avec un épaulement : distorsion de jahn teller , levée </a:t>
            </a:r>
            <a:r>
              <a:rPr lang="fr"/>
              <a:t>dégénérescence</a:t>
            </a:r>
            <a:r>
              <a:rPr lang="fr"/>
              <a:t> Eg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