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3240a8d5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3240a8d5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3240a8d5b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3240a8d5b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3240a8d5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3240a8d5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7625"/>
            <a:ext cx="8668199" cy="42347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497300" y="4216625"/>
            <a:ext cx="5978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/>
              <a:t>Carte de niveaux de températures et carte de lignes courants (vecteur densité de courant de flux thermique)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900" y="126200"/>
            <a:ext cx="8090201" cy="445132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1654725" y="4621400"/>
            <a:ext cx="5978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/>
              <a:t>Représentation probabiliste de la diffusion d’une particule </a:t>
            </a:r>
            <a:endParaRPr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637250" cy="41226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1688825" y="4610000"/>
            <a:ext cx="7341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Marche au hasard 1D (diffusion unidirectionnelle d’une particule 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87974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152400" y="4569525"/>
            <a:ext cx="5978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Diffusion d’un paquet de particules (diffusion unidirectionelle)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