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3240a8d5b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3240a8d5b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3240a8d5b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3240a8d5b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23240a8d5b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23240a8d5b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37625"/>
            <a:ext cx="8668199" cy="4234701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1497300" y="4216625"/>
            <a:ext cx="5978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/>
              <a:t>Carte de niveaux de températures et carte de lignes courants (vecteur densité de courant de flux thermique)</a:t>
            </a:r>
            <a:endParaRPr i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3900" y="126200"/>
            <a:ext cx="8090201" cy="4451326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 txBox="1"/>
          <p:nvPr/>
        </p:nvSpPr>
        <p:spPr>
          <a:xfrm>
            <a:off x="1654725" y="4621400"/>
            <a:ext cx="5978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/>
              <a:t>Représentation probabiliste de la diffusion d’une particule </a:t>
            </a:r>
            <a:endParaRPr i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637250" cy="412265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5"/>
          <p:cNvSpPr txBox="1"/>
          <p:nvPr/>
        </p:nvSpPr>
        <p:spPr>
          <a:xfrm>
            <a:off x="1688825" y="4610000"/>
            <a:ext cx="7341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Marche au hasard 1D (diffusion unidirectionnelle d’une particule 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787974" cy="45720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6"/>
          <p:cNvSpPr txBox="1"/>
          <p:nvPr/>
        </p:nvSpPr>
        <p:spPr>
          <a:xfrm>
            <a:off x="152400" y="4569525"/>
            <a:ext cx="5978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Diffusion d’un paquet de particules (diffusion unidirectionelle)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