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1ce89260c8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1ce89260c8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1ce89260c8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1ce89260c8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1ce89260c8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1ce89260c8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1ce89260c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1ce89260c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1ce89260c8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1ce89260c8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1ce89260c8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1ce89260c8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1ce89260c8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1ce89260c8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1ce89260c8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1ce89260c8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1ce89260c8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1ce89260c8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1ce89260c8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1ce89260c8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1ce89260c8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1ce89260c8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10.png"/><Relationship Id="rId5" Type="http://schemas.openxmlformats.org/officeDocument/2006/relationships/image" Target="../media/image13.png"/><Relationship Id="rId6" Type="http://schemas.openxmlformats.org/officeDocument/2006/relationships/image" Target="../media/image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15.png"/><Relationship Id="rId5" Type="http://schemas.openxmlformats.org/officeDocument/2006/relationships/image" Target="../media/image1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Cinétique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6696075" cy="1438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90675"/>
            <a:ext cx="5424900" cy="3267075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/>
          <p:nvPr/>
        </p:nvSpPr>
        <p:spPr>
          <a:xfrm>
            <a:off x="4497625" y="1747550"/>
            <a:ext cx="40047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Contrôle cinétique Contrôle thermodynamique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Application à la chimie organique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Cours Cyril Barsu ENS LYON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4181475" cy="198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2286000"/>
            <a:ext cx="4133850" cy="1819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39750" y="896025"/>
            <a:ext cx="3190875" cy="100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539750" y="2705100"/>
            <a:ext cx="2762250" cy="981075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 txBox="1"/>
          <p:nvPr/>
        </p:nvSpPr>
        <p:spPr>
          <a:xfrm>
            <a:off x="3395950" y="3879300"/>
            <a:ext cx="3000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Contrôle cinétique Contrôle thermodynamique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Application à la chimie organique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Cours Cyril Barsu ENS LYON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190875" cy="396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95675" y="152400"/>
            <a:ext cx="3609975" cy="350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495675" y="3895375"/>
            <a:ext cx="3013175" cy="109940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6335325" y="1722775"/>
            <a:ext cx="3000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Contrôle cinétique Contrôle thermodynamique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Application à la chimie organique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Cours Cyril Barsu ENS LYON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/>
        </p:nvSpPr>
        <p:spPr>
          <a:xfrm>
            <a:off x="0" y="0"/>
            <a:ext cx="5217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https://cours.espci.fr/site.php?id=196&amp;fileid=699</a:t>
            </a:r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552600"/>
            <a:ext cx="7715250" cy="2085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8000" y="2571750"/>
            <a:ext cx="7262875" cy="2419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172450" cy="444817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8"/>
          <p:cNvSpPr txBox="1"/>
          <p:nvPr/>
        </p:nvSpPr>
        <p:spPr>
          <a:xfrm>
            <a:off x="152400" y="4449425"/>
            <a:ext cx="5499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https://cours.espci.fr/site.php?id=196&amp;fileid=699</a:t>
            </a:r>
            <a:endParaRPr/>
          </a:p>
        </p:txBody>
      </p:sp>
      <p:sp>
        <p:nvSpPr>
          <p:cNvPr id="92" name="Google Shape;92;p18"/>
          <p:cNvSpPr txBox="1"/>
          <p:nvPr/>
        </p:nvSpPr>
        <p:spPr>
          <a:xfrm>
            <a:off x="4486625" y="4684925"/>
            <a:ext cx="7138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Entre espèces ioniques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7705050" cy="468125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9"/>
          <p:cNvSpPr txBox="1"/>
          <p:nvPr/>
        </p:nvSpPr>
        <p:spPr>
          <a:xfrm>
            <a:off x="0" y="4684925"/>
            <a:ext cx="4784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https://cours.espci.fr/site.php?id=196&amp;fileid=699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7686675" cy="448295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20"/>
          <p:cNvSpPr txBox="1"/>
          <p:nvPr/>
        </p:nvSpPr>
        <p:spPr>
          <a:xfrm>
            <a:off x="0" y="4527900"/>
            <a:ext cx="423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https://cours.espci.fr/site.php?id=196&amp;fileid=699</a:t>
            </a:r>
            <a:endParaRPr/>
          </a:p>
        </p:txBody>
      </p:sp>
      <p:sp>
        <p:nvSpPr>
          <p:cNvPr id="105" name="Google Shape;105;p20"/>
          <p:cNvSpPr txBox="1"/>
          <p:nvPr/>
        </p:nvSpPr>
        <p:spPr>
          <a:xfrm>
            <a:off x="4052850" y="4527900"/>
            <a:ext cx="4300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Ion molécule dipolaire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4775" y="78025"/>
            <a:ext cx="7521073" cy="4606875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1"/>
          <p:cNvSpPr txBox="1"/>
          <p:nvPr/>
        </p:nvSpPr>
        <p:spPr>
          <a:xfrm>
            <a:off x="86750" y="4527900"/>
            <a:ext cx="4325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https://cours.espci.fr/site.php?id=196&amp;fileid=699</a:t>
            </a:r>
            <a:endParaRPr/>
          </a:p>
        </p:txBody>
      </p:sp>
      <p:sp>
        <p:nvSpPr>
          <p:cNvPr id="112" name="Google Shape;112;p21"/>
          <p:cNvSpPr txBox="1"/>
          <p:nvPr/>
        </p:nvSpPr>
        <p:spPr>
          <a:xfrm>
            <a:off x="4375075" y="4734500"/>
            <a:ext cx="7138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Effet cage viscosité du solvant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