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ce89260c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ce89260c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ce89260c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ce89260c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ce89260c8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ce89260c8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ce89260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ce89260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ce89260c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ce89260c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ce89260c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ce89260c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ce89260c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ce89260c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ce89260c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ce89260c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ce89260c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1ce89260c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ce89260c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ce89260c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ce89260c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ce89260c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13.png"/><Relationship Id="rId6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Cinétique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696075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90675"/>
            <a:ext cx="5424900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4497625" y="1747550"/>
            <a:ext cx="4004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Contrôle cinétique Contrôle thermodynamique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Application à la chimie organique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Cours Cyril Barsu ENS LYON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1814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286000"/>
            <a:ext cx="413385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9750" y="896025"/>
            <a:ext cx="319087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39750" y="2705100"/>
            <a:ext cx="2762250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3395950" y="387930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Contrôle cinétique Contrôle thermodynamique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Application à la chimie organique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Cours Cyril Barsu ENS LYON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190875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5675" y="152400"/>
            <a:ext cx="3609975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95675" y="3895375"/>
            <a:ext cx="3013175" cy="109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335325" y="1722775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Contrôle cinétique Contrôle thermodynamique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Application à la chimie organique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Cours Cyril Barsu ENS LYON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/>
        </p:nvSpPr>
        <p:spPr>
          <a:xfrm>
            <a:off x="0" y="0"/>
            <a:ext cx="521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https://cours.espci.fr/site.php?id=196&amp;fileid=699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52600"/>
            <a:ext cx="7715250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000" y="2571750"/>
            <a:ext cx="7262875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172450" cy="44481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152400" y="4449425"/>
            <a:ext cx="549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https://cours.espci.fr/site.php?id=196&amp;fileid=699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4486625" y="4684925"/>
            <a:ext cx="71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Entre espèces ioniques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705050" cy="46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0" y="4684925"/>
            <a:ext cx="478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https://cours.espci.fr/site.php?id=196&amp;fileid=699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686675" cy="448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0" y="4527900"/>
            <a:ext cx="423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https://cours.espci.fr/site.php?id=196&amp;fileid=699</a:t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4052850" y="4527900"/>
            <a:ext cx="430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Ion molécule dipolaire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775" y="78025"/>
            <a:ext cx="7521073" cy="460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1"/>
          <p:cNvSpPr txBox="1"/>
          <p:nvPr/>
        </p:nvSpPr>
        <p:spPr>
          <a:xfrm>
            <a:off x="86750" y="4527900"/>
            <a:ext cx="432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https://cours.espci.fr/site.php?id=196&amp;fileid=699</a:t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4375075" y="4734500"/>
            <a:ext cx="71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Effet cage viscosité du solvant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