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1a776d84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1a776d84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1a776d84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1a776d84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1a776d84b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1a776d84b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1a776d84b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1a776d84b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1a776d84b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1a776d84b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1a776d84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1a776d84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1a776d84b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1a776d84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1a776d84b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21a776d84b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1a776d84b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1a776d84b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1a776d84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1a776d84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1a776d8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1a776d8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1a776d84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1a776d84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1a776d84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1a776d84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1a776d84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1a776d84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1a776d84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1a776d84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1a776d84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1a776d84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1a776d84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1a776d84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1a776d84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1a776d84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33.png"/><Relationship Id="rId7" Type="http://schemas.openxmlformats.org/officeDocument/2006/relationships/image" Target="../media/image23.png"/><Relationship Id="rId8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36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29.png"/><Relationship Id="rId8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Spectroscopie de Rotation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95050" cy="9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325" y="1101475"/>
            <a:ext cx="4083900" cy="10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1375" y="2228850"/>
            <a:ext cx="1709275" cy="10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247950" y="3797425"/>
            <a:ext cx="448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Prise en compte de la </a:t>
            </a:r>
            <a:r>
              <a:rPr lang="fr" sz="1700"/>
              <a:t>distorsion</a:t>
            </a:r>
            <a:r>
              <a:rPr lang="fr" sz="1700"/>
              <a:t> centrifuge </a:t>
            </a:r>
            <a:endParaRPr sz="1700"/>
          </a:p>
        </p:txBody>
      </p:sp>
      <p:sp>
        <p:nvSpPr>
          <p:cNvPr id="127" name="Google Shape;127;p22"/>
          <p:cNvSpPr txBox="1"/>
          <p:nvPr/>
        </p:nvSpPr>
        <p:spPr>
          <a:xfrm>
            <a:off x="4572000" y="309350"/>
            <a:ext cx="733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Rotation pour des niveaux vibrationnels excités</a:t>
            </a:r>
            <a:endParaRPr sz="1600"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8800" y="892850"/>
            <a:ext cx="4083900" cy="10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1847775"/>
            <a:ext cx="4027825" cy="94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4252375" y="2796850"/>
            <a:ext cx="7337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Dépendance en v par rapport aux formules de gauche</a:t>
            </a:r>
            <a:endParaRPr sz="1500"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88950" y="3364750"/>
            <a:ext cx="3306250" cy="7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307200" y="4206175"/>
            <a:ext cx="2023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J Michael Hollas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Modern Spectroscopy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Fourth Edition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Wiley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5042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265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9757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/>
        </p:nvSpPr>
        <p:spPr>
          <a:xfrm>
            <a:off x="4333550" y="142600"/>
            <a:ext cx="73374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P. Chaquin LCT-UPMC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Vibration moléculaire Absorption IR et diffusion Raman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72499" cy="48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/>
        </p:nvSpPr>
        <p:spPr>
          <a:xfrm>
            <a:off x="855850" y="455625"/>
            <a:ext cx="47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constantes de rotation pour HCl HBr DCl DBr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/>
        </p:nvSpPr>
        <p:spPr>
          <a:xfrm>
            <a:off x="460200" y="389675"/>
            <a:ext cx="47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Spectro Raman 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2275"/>
            <a:ext cx="2360700" cy="88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/>
        </p:nvSpPr>
        <p:spPr>
          <a:xfrm>
            <a:off x="289625" y="1879675"/>
            <a:ext cx="386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Variation du moment dipolaire de transition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 Raman , lié au tenseur de polarisabilité</a:t>
            </a:r>
            <a:endParaRPr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47675"/>
            <a:ext cx="2819300" cy="81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/>
        </p:nvSpPr>
        <p:spPr>
          <a:xfrm>
            <a:off x="220150" y="3450000"/>
            <a:ext cx="247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Règle de sélection Raman</a:t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5425" y="789875"/>
            <a:ext cx="3544000" cy="71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3025" y="1631600"/>
            <a:ext cx="143170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5425" y="2247200"/>
            <a:ext cx="2360700" cy="9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69525" y="3188000"/>
            <a:ext cx="4030025" cy="9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6666125" y="1507025"/>
            <a:ext cx="2112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On fait les calculs pour la raie stokes , l’anti stokes même position mais négative. (centrée sur la Rayleigh)</a:t>
            </a:r>
            <a:endParaRPr/>
          </a:p>
        </p:txBody>
      </p:sp>
      <p:sp>
        <p:nvSpPr>
          <p:cNvPr id="173" name="Google Shape;173;p28"/>
          <p:cNvSpPr txBox="1"/>
          <p:nvPr/>
        </p:nvSpPr>
        <p:spPr>
          <a:xfrm>
            <a:off x="220150" y="389897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J Michael Hollas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Modern Spectroscopy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Fourth Edition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Wiley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713" y="122513"/>
            <a:ext cx="8294575" cy="48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/>
          <p:nvPr/>
        </p:nvSpPr>
        <p:spPr>
          <a:xfrm>
            <a:off x="0" y="77190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J Michael Hollas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Modern Spectroscopy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Fourth Edition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Wiley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18849" cy="39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089250"/>
            <a:ext cx="65991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/>
          <p:cNvSpPr txBox="1"/>
          <p:nvPr/>
        </p:nvSpPr>
        <p:spPr>
          <a:xfrm>
            <a:off x="6096575" y="100035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J Michael Hollas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Modern Spectroscopy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Fourth Edition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Wiley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775" y="138500"/>
            <a:ext cx="8141700" cy="469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/>
        </p:nvSpPr>
        <p:spPr>
          <a:xfrm>
            <a:off x="0" y="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J Michael Hollas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Modern Spectroscopy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Fourth Edition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Wiley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37200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2000" y="152400"/>
            <a:ext cx="2249599" cy="186252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6144000" y="2335300"/>
            <a:ext cx="30000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P. Chaquin LCT-UPMC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à la spectroscopie de rotation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8182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38425"/>
            <a:ext cx="6366844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6144000" y="2638425"/>
            <a:ext cx="30000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P. Chaquin LCT-UPMC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à la spectroscopie de rotation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75" y="463775"/>
            <a:ext cx="418147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425" y="2016225"/>
            <a:ext cx="8839201" cy="128617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4867800" y="3238275"/>
            <a:ext cx="30000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P. Chaquin LCT-UPMC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à la spectroscopie de rotation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5364350" y="853875"/>
            <a:ext cx="5978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FF0000"/>
                </a:solidFill>
              </a:rPr>
              <a:t>Spectro IR </a:t>
            </a:r>
            <a:endParaRPr b="1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300" y="120150"/>
            <a:ext cx="7649400" cy="289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300" y="3064625"/>
            <a:ext cx="8035575" cy="18267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5782875" y="4359225"/>
            <a:ext cx="30000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P. Chaquin LCT-UPMC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à la spectroscopie de rotation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88" y="356638"/>
            <a:ext cx="36480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1952613"/>
            <a:ext cx="44291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00" y="2751000"/>
            <a:ext cx="40957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449" y="3749400"/>
            <a:ext cx="454342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20775" y="407575"/>
            <a:ext cx="4095749" cy="6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81625" y="1275875"/>
            <a:ext cx="4174050" cy="28663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5268650" y="4265800"/>
            <a:ext cx="30000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P. Chaquin LCT-UPMC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à la spectroscopie de rotation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79150" y="2086250"/>
            <a:ext cx="943700" cy="7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563" y="438725"/>
            <a:ext cx="7908874" cy="446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41525" y="4338475"/>
            <a:ext cx="30000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P. Chaquin LCT-UPMC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à la spectroscopie de rotation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925" y="110900"/>
            <a:ext cx="7286150" cy="18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75" y="2182400"/>
            <a:ext cx="8650725" cy="282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47275" y="211095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J Michael Hollas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Modern Spectroscopy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Fourth Edition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Wiley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738" y="1082750"/>
            <a:ext cx="18192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738" y="179538"/>
            <a:ext cx="25241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750" y="2077800"/>
            <a:ext cx="1771650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133275" y="2958550"/>
            <a:ext cx="2989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population des niveaux rotationnels suit une statistique de Maxwell-Boltzmann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Colonne Nj/N0 passe par un </a:t>
            </a:r>
            <a:r>
              <a:rPr lang="fr"/>
              <a:t>maximum</a:t>
            </a:r>
            <a:r>
              <a:rPr lang="fr"/>
              <a:t> 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8300" y="179550"/>
            <a:ext cx="5677376" cy="477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233750" y="4343100"/>
            <a:ext cx="2123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J Michael Hollas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Modern Spectroscopy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Fourth Edition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Wiley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