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d69bb0f294d3c7a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d69bb0f294d3c7a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Quantique théorie des groupes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