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slide" Target="slides/slide41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1c822469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1c822469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1c822469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1c822469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1c822469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1c822469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1c8224695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21c822469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1c8224695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21c822469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1c8224695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21c822469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1c8224695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21c8224695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1c822469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21c822469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1c8224695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21c8224695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21c822469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21c822469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1c82246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1c82246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1c8224695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1c8224695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1c8224695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1c8224695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21c8224695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21c8224695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21c8224695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21c8224695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1c8224695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1c8224695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1c822469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21c822469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1c8224695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21c8224695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1c8224695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21c8224695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21c8224695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21c8224695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21c8224695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21c8224695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21c822469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21c822469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21c8224695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21c8224695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21c8224695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21c8224695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21c8224695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21c8224695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21c8224695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21c8224695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21c8224695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21c8224695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1c8224695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21c8224695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21c8224695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21c8224695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1c8224695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1c8224695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21c8224695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21c8224695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21c8224695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21c8224695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1c8224695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1c822469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21c8224695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21c8224695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21c8224695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21c8224695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1c822469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1c822469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1c822469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21c822469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1c822469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21c822469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1c822469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1c822469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1c822469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21c822469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univ-scholarvox-com.ressources-electroniques.univ-lille.fr/catalog/search/searchterm/Lefrou,%20Christine?searchtype=author" TargetMode="External"/><Relationship Id="rId4" Type="http://schemas.openxmlformats.org/officeDocument/2006/relationships/hyperlink" Target="https://univ-scholarvox-com.ressources-electroniques.univ-lille.fr/catalog/book/docid/88814249?searchterm=%C3%A9lectrochimie#" TargetMode="External"/><Relationship Id="rId5" Type="http://schemas.openxmlformats.org/officeDocument/2006/relationships/hyperlink" Target="https://univ-scholarvox-com.ressources-electroniques.univ-lille.fr/catalog/search/searchterm/EDP%20Sciences?searchtype=publisher&amp;sort=pubdate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2.png"/><Relationship Id="rId4" Type="http://schemas.openxmlformats.org/officeDocument/2006/relationships/image" Target="../media/image20.png"/><Relationship Id="rId5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Electrochimie </a:t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361300" y="3991775"/>
            <a:ext cx="5670900" cy="13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Electrochimie Concepts fondamentaux illustrés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dk1"/>
                </a:solidFill>
              </a:rPr>
              <a:t>Auteur(s): </a:t>
            </a:r>
            <a:r>
              <a:rPr lang="fr" sz="11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Lefrou, Christine</a:t>
            </a:r>
            <a:r>
              <a:rPr lang="fr" sz="1100">
                <a:solidFill>
                  <a:schemeClr val="dk1"/>
                </a:solidFill>
              </a:rPr>
              <a:t> </a:t>
            </a:r>
            <a:r>
              <a:rPr lang="fr" sz="11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Fabry, Pierre Poignet, Jean-Claude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dk1"/>
                </a:solidFill>
              </a:rPr>
              <a:t>Editeur: </a:t>
            </a:r>
            <a:r>
              <a:rPr lang="fr" sz="11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EDP Sciences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dk1"/>
                </a:solidFill>
              </a:rPr>
              <a:t>Année de Publication: 2013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dk1"/>
                </a:solidFill>
              </a:rPr>
              <a:t>pages: 400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10575" cy="48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43950" cy="33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3117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39150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381250"/>
            <a:ext cx="8839200" cy="2316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2487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209800"/>
            <a:ext cx="864870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09722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37750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397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40746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4632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16524" cy="474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8363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48463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82025" cy="38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34400" cy="408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66324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8119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65785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8463" y="2876550"/>
            <a:ext cx="418147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8463" y="3456663"/>
            <a:ext cx="5743575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74703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50192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0"/>
          <p:cNvSpPr txBox="1"/>
          <p:nvPr/>
        </p:nvSpPr>
        <p:spPr>
          <a:xfrm>
            <a:off x="7095650" y="397925"/>
            <a:ext cx="17064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Courbes en potentiel d’un système évoluant spontanément , le potentiel d’équilibre est celui donné par </a:t>
            </a:r>
            <a:r>
              <a:rPr lang="fr"/>
              <a:t>Nernst, on en déduit le courant  anodique et cathodique (égaux en abs) qui circule dans le système </a:t>
            </a:r>
            <a:r>
              <a:rPr lang="fr"/>
              <a:t>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658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1"/>
          <p:cNvSpPr txBox="1"/>
          <p:nvPr/>
        </p:nvSpPr>
        <p:spPr>
          <a:xfrm>
            <a:off x="6737325" y="455625"/>
            <a:ext cx="1949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Evolution spontanée , l’oxydation et la réduction ne concerne pas le même couple d’espèce chimique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on a un potentiel mixte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050" y="152400"/>
            <a:ext cx="734715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6775" y="152400"/>
            <a:ext cx="537715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375" y="356725"/>
            <a:ext cx="4169801" cy="370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5175" y="167125"/>
            <a:ext cx="4675975" cy="402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6177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50192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970601" cy="325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975" y="3668963"/>
            <a:ext cx="7200900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6200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3925" y="94700"/>
            <a:ext cx="498147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6625" y="2499025"/>
            <a:ext cx="6094250" cy="224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6625" y="224825"/>
            <a:ext cx="6094249" cy="181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8025" y="998250"/>
            <a:ext cx="6207950" cy="31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825" y="152400"/>
            <a:ext cx="711635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14100" cy="44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234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925" y="1347600"/>
            <a:ext cx="8791575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38762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98390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