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909D13-C6CF-3072-54EC-156BD5FB5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30329DD-5261-C14F-1B09-49FDA8F07B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09CF5E-F4E1-9521-60F4-521D02E7E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32264-7B42-4E5A-A826-64BE52115CA5}" type="datetimeFigureOut">
              <a:rPr lang="fr-BE" smtClean="0"/>
              <a:t>16-05-22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25476E-7CED-0915-E6D8-46E886B17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D7CDAE-8E8B-93BC-AD7B-C36412320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5744-2234-4D12-A0B1-D919BBBF3FE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51993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2DAAFB-111B-DBD6-D719-BDBF55B87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5AB9E4D-A13E-2298-E3C1-E7C4FBC09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8F170C-ED82-B43F-1DB3-63EDA2E58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32264-7B42-4E5A-A826-64BE52115CA5}" type="datetimeFigureOut">
              <a:rPr lang="fr-BE" smtClean="0"/>
              <a:t>16-05-22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56BE7A-D933-BB09-BFA6-888C41AF6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3EC677-D0D2-B409-6D61-F4EE4DBAE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5744-2234-4D12-A0B1-D919BBBF3FE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92346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9F523F9-AFE1-CD61-5AD9-68F7AFAE83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0024DD4-9227-7659-868D-6A372E96A4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46E585-00F1-3EBE-E82D-822C12D6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32264-7B42-4E5A-A826-64BE52115CA5}" type="datetimeFigureOut">
              <a:rPr lang="fr-BE" smtClean="0"/>
              <a:t>16-05-22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B4DB03-0998-915B-CBD1-F30033F9F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C63EC1-389C-17C8-F043-4E3305A83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5744-2234-4D12-A0B1-D919BBBF3FE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75602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E5BF8C-6037-87C1-CAB7-2521B2642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8C4083-3A8A-3F80-075B-391E5BBE9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7B129D-8185-DBE8-F130-0D2381AAA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32264-7B42-4E5A-A826-64BE52115CA5}" type="datetimeFigureOut">
              <a:rPr lang="fr-BE" smtClean="0"/>
              <a:t>16-05-22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DD34B7-A7FA-99E2-9395-13251B842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FAF458-F168-FEE9-2899-E6145E002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5744-2234-4D12-A0B1-D919BBBF3FE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2183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D5E9D0-5DB3-DA22-8C83-05095B9C7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03AB718-DF58-79B5-2859-7C2C5FC51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CAA513-5C32-2C40-9701-A1BBFA10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32264-7B42-4E5A-A826-64BE52115CA5}" type="datetimeFigureOut">
              <a:rPr lang="fr-BE" smtClean="0"/>
              <a:t>16-05-22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CFA538-A65D-29E9-6EDF-AB9F83E8D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9D1F07-043D-0709-CAA3-DFBDCE864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5744-2234-4D12-A0B1-D919BBBF3FE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04073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F26385-4602-644E-F0E1-D8F9E786F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0C7788-7E93-B30E-D403-93C5022E24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6EF3607-6D93-EAB3-07EB-186D3D855A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8032DD2-E9C4-7366-BB9C-BECF7C49C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32264-7B42-4E5A-A826-64BE52115CA5}" type="datetimeFigureOut">
              <a:rPr lang="fr-BE" smtClean="0"/>
              <a:t>16-05-22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5E9808-88DA-3D51-AA6D-DBFBC36DA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D0FCB0B-6981-0084-B9FB-B772C9610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5744-2234-4D12-A0B1-D919BBBF3FE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67321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760F2A-A9E1-278B-C34B-BA8222A7D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9A83BAE-D779-6147-0271-986E794F2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60A9902-EE8F-82F7-B351-A0BF8EBC8D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9A75ABF-BFFF-C9E3-65F5-1DCF9C2DE1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12833E8-67DC-7F05-DF51-29C7B4DA3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BCE6D74-C380-948D-1A04-C0F1B9202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32264-7B42-4E5A-A826-64BE52115CA5}" type="datetimeFigureOut">
              <a:rPr lang="fr-BE" smtClean="0"/>
              <a:t>16-05-22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D668DE1-854D-0813-287F-8EED4B3DA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3596F56-3B63-B7C3-1E33-299026936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5744-2234-4D12-A0B1-D919BBBF3FE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61428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E0DB4A-2B34-5726-FADD-AFA2CE72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57E63A7-36AF-EBCE-1549-983308DD2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32264-7B42-4E5A-A826-64BE52115CA5}" type="datetimeFigureOut">
              <a:rPr lang="fr-BE" smtClean="0"/>
              <a:t>16-05-22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9A097F-479F-CDC7-F2EE-A4AEBF230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996AA4B-4A87-5D37-2EC2-A598ACE01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5744-2234-4D12-A0B1-D919BBBF3FE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27104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A99C2A-D485-8A3B-EDD7-B855E85D2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32264-7B42-4E5A-A826-64BE52115CA5}" type="datetimeFigureOut">
              <a:rPr lang="fr-BE" smtClean="0"/>
              <a:t>16-05-22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3D68CE9-94F2-D9AB-288C-2FCE7B1B1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4E1168-4936-39D8-364E-249092B8F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5744-2234-4D12-A0B1-D919BBBF3FE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31245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A71636-24FA-FE31-F55A-F610E682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FF13A5-714F-5215-B6AA-643056572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9E0AB0B-1C97-27F4-F96A-B1CA74768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2E9FA9-6351-1C83-3A8C-AEB975801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32264-7B42-4E5A-A826-64BE52115CA5}" type="datetimeFigureOut">
              <a:rPr lang="fr-BE" smtClean="0"/>
              <a:t>16-05-22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82A992C-4587-4C81-AF96-590E58504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B91A895-FCF9-2568-5C07-36BE3DA5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5744-2234-4D12-A0B1-D919BBBF3FE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69268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7032C9-289C-3884-54C0-2890D9AC7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A2A1B56-8ABD-4043-1D86-6107C00944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5B30428-54BA-B575-A177-C9D4E7AAD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A6154C1-03E2-A6FA-D549-670E8C661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32264-7B42-4E5A-A826-64BE52115CA5}" type="datetimeFigureOut">
              <a:rPr lang="fr-BE" smtClean="0"/>
              <a:t>16-05-22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004F39C-7461-68BC-7486-465529821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92943B-4B4C-D1CE-3BBD-94C085128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5744-2234-4D12-A0B1-D919BBBF3FE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74229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A827C5A-0A0E-0DD8-E417-16DB0A9C1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9543E6C-59A0-8D41-BB44-F1556B533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C8FB0D-8A76-D900-EDED-BE06D1DA99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32264-7B42-4E5A-A826-64BE52115CA5}" type="datetimeFigureOut">
              <a:rPr lang="fr-BE" smtClean="0"/>
              <a:t>16-05-22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604D98-7589-6BAD-6158-60C3183E6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2C121B-AE53-FDBC-F191-98853C32F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A5744-2234-4D12-A0B1-D919BBBF3FE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6702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B8D16E1-1AB6-1BDB-EFC6-A13A100CE156}"/>
              </a:ext>
            </a:extLst>
          </p:cNvPr>
          <p:cNvSpPr txBox="1"/>
          <p:nvPr/>
        </p:nvSpPr>
        <p:spPr>
          <a:xfrm>
            <a:off x="2084032" y="1890943"/>
            <a:ext cx="80239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6000" dirty="0"/>
              <a:t>Diagrammes de phases  Alliages</a:t>
            </a:r>
          </a:p>
        </p:txBody>
      </p:sp>
    </p:spTree>
    <p:extLst>
      <p:ext uri="{BB962C8B-B14F-4D97-AF65-F5344CB8AC3E}">
        <p14:creationId xmlns:p14="http://schemas.microsoft.com/office/powerpoint/2010/main" val="1391118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2EF1F32-28DC-4BB6-51A6-0B8DACFBF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207" y="215986"/>
            <a:ext cx="6135586" cy="642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69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52B1DAA-96D1-9177-9365-19B55047D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879" y="421322"/>
            <a:ext cx="7740242" cy="583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2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712A061-C546-CACA-D3C0-7D073C416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948806" y="-827842"/>
            <a:ext cx="6294387" cy="851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90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36E8CD8-516E-8FDA-02D7-69755FDF5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396770" y="-1738544"/>
            <a:ext cx="5842343" cy="1033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40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81FF2B5-4AFF-47BB-F7FA-1F6032E37410}"/>
              </a:ext>
            </a:extLst>
          </p:cNvPr>
          <p:cNvSpPr txBox="1"/>
          <p:nvPr/>
        </p:nvSpPr>
        <p:spPr>
          <a:xfrm>
            <a:off x="2337046" y="310718"/>
            <a:ext cx="7517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 err="1"/>
              <a:t>Predel</a:t>
            </a:r>
            <a:r>
              <a:rPr lang="fr-BE" sz="2000" dirty="0"/>
              <a:t>, B., </a:t>
            </a:r>
            <a:r>
              <a:rPr lang="fr-BE" sz="2000" dirty="0" err="1"/>
              <a:t>Hoch</a:t>
            </a:r>
            <a:r>
              <a:rPr lang="fr-BE" sz="2000" dirty="0"/>
              <a:t>, M., Pool, M., </a:t>
            </a:r>
            <a:r>
              <a:rPr lang="fr-BE" sz="2000" i="1" dirty="0"/>
              <a:t>Phase </a:t>
            </a:r>
            <a:r>
              <a:rPr lang="fr-BE" sz="2000" i="1" dirty="0" err="1"/>
              <a:t>diagrams</a:t>
            </a:r>
            <a:r>
              <a:rPr lang="fr-BE" sz="2000" i="1" dirty="0"/>
              <a:t> and </a:t>
            </a:r>
            <a:r>
              <a:rPr lang="fr-BE" sz="2000" i="1" dirty="0" err="1"/>
              <a:t>heterogeneous</a:t>
            </a:r>
            <a:r>
              <a:rPr lang="fr-BE" sz="2000" i="1" dirty="0"/>
              <a:t> </a:t>
            </a:r>
            <a:r>
              <a:rPr lang="fr-BE" sz="2000" i="1" dirty="0" err="1"/>
              <a:t>equilibra</a:t>
            </a:r>
            <a:r>
              <a:rPr lang="fr-BE" sz="2000" dirty="0"/>
              <a:t>, éditions Springer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74DFF0F-6028-A73A-1B60-CE8223A37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384" y="1116129"/>
            <a:ext cx="8929638" cy="543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80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A2579E2-F9FF-2E1A-C2DD-C5DC3175A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97" y="209624"/>
            <a:ext cx="8398061" cy="645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93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F30DB8D-E03B-8862-B010-9025209B9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79" y="571283"/>
            <a:ext cx="10847441" cy="571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20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68467C6-1AFE-01FA-92C5-5640CF290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852" y="141656"/>
            <a:ext cx="8362468" cy="657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83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B82A997-0374-9C38-CCA7-A316085D7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18" y="156122"/>
            <a:ext cx="7999739" cy="659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41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7723F77-2D1B-F97E-A238-35A416CF3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27" y="564732"/>
            <a:ext cx="10264802" cy="572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81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0787463-5922-A412-2A40-5F57AA4878C2}"/>
              </a:ext>
            </a:extLst>
          </p:cNvPr>
          <p:cNvSpPr txBox="1"/>
          <p:nvPr/>
        </p:nvSpPr>
        <p:spPr>
          <a:xfrm>
            <a:off x="2337046" y="443883"/>
            <a:ext cx="7517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/>
              <a:t>H. De Leiris, </a:t>
            </a:r>
            <a:r>
              <a:rPr lang="fr-BE" sz="2000" i="1" dirty="0"/>
              <a:t>Métaux et Alliages - Tomes 1 à 3</a:t>
            </a:r>
            <a:r>
              <a:rPr lang="fr-BE" sz="2000" dirty="0"/>
              <a:t>, éditions Masson &amp; Cie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504E5F-60FE-2ECA-1752-ADE34D785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979956" y="-870901"/>
            <a:ext cx="5478223" cy="944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85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3CA9DC9-B79F-D1BD-05DA-57EA852CD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00" y="423712"/>
            <a:ext cx="10424599" cy="627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68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5BDA19-A67A-44E3-2883-6FC8D2059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76" y="172086"/>
            <a:ext cx="10301648" cy="651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17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4FB3CB8-8EAB-2AA6-3822-FE0BF2B66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14" y="268900"/>
            <a:ext cx="10710531" cy="645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94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1949A5-6907-2C54-469C-73BCC11F4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997" y="266426"/>
            <a:ext cx="7674005" cy="63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396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A8609B7-71FA-1E3F-B73C-5AAE226CE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240" y="293098"/>
            <a:ext cx="8527519" cy="627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10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ED9973-8225-8C99-4702-D356CA97B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972672" y="-1565871"/>
            <a:ext cx="6431009" cy="998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86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15867CA-C94D-4703-A6D6-A8054B637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96206" y="-1949019"/>
            <a:ext cx="6399588" cy="1075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09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C1E3FB6-7F83-BF0A-A993-F9823F93B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62649" y="-616966"/>
            <a:ext cx="6466702" cy="809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83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1DCCAC0-CB10-97A1-6391-DD751ACE4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14473" y="905152"/>
            <a:ext cx="6302153" cy="504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24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706BD1F-4DD5-D923-7EEB-BBDA68054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054" y="301683"/>
            <a:ext cx="6507892" cy="644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09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BD852FA-DF08-781E-8449-E44A222A6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947" y="186430"/>
            <a:ext cx="4654106" cy="634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45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7F4D691-41C7-7704-33AC-AD3F354DA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831" y="195308"/>
            <a:ext cx="4568337" cy="646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5352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</Words>
  <Application>Microsoft Office PowerPoint</Application>
  <PresentationFormat>Grand écran</PresentationFormat>
  <Paragraphs>3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Helene Boudron</dc:creator>
  <cp:lastModifiedBy>Helene Boudron</cp:lastModifiedBy>
  <cp:revision>3</cp:revision>
  <dcterms:created xsi:type="dcterms:W3CDTF">2022-05-13T13:23:10Z</dcterms:created>
  <dcterms:modified xsi:type="dcterms:W3CDTF">2022-05-16T16:26:40Z</dcterms:modified>
</cp:coreProperties>
</file>