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098560" cy="934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CDE0043-1924-4BD3-813A-6E7E204E204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098560" cy="934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64B8DFB-DA20-4718-9EF7-318EA7F1AC4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098560" cy="934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3AEF436-F93E-4EB7-838C-47ADBB31F48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0" name=""/>
          <p:cNvCxnSpPr/>
          <p:nvPr/>
        </p:nvCxnSpPr>
        <p:spPr>
          <a:xfrm>
            <a:off x="540000" y="306360"/>
            <a:ext cx="721800" cy="1800"/>
          </a:xfrm>
          <a:prstGeom prst="bentConnector3">
            <a:avLst>
              <a:gd name="adj1" fmla="val 500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" name=""/>
          <p:cNvCxnSpPr>
            <a:stCxn id="2" idx="6"/>
            <a:endCxn id="3" idx="2"/>
          </p:cNvCxnSpPr>
          <p:nvPr/>
        </p:nvCxnSpPr>
        <p:spPr>
          <a:xfrm>
            <a:off x="718560" y="485640"/>
            <a:ext cx="361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4" name=""/>
          <p:cNvCxnSpPr/>
          <p:nvPr/>
        </p:nvCxnSpPr>
        <p:spPr>
          <a:xfrm>
            <a:off x="863640" y="702360"/>
            <a:ext cx="73800" cy="1440"/>
          </a:xfrm>
          <a:prstGeom prst="bentConnector3">
            <a:avLst>
              <a:gd name="adj1" fmla="val 500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5" name=""/>
          <p:cNvCxnSpPr/>
          <p:nvPr/>
        </p:nvCxnSpPr>
        <p:spPr>
          <a:xfrm>
            <a:off x="719280" y="126000"/>
            <a:ext cx="361800" cy="1080"/>
          </a:xfrm>
          <a:prstGeom prst="bentConnector3">
            <a:avLst>
              <a:gd name="adj1" fmla="val 500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6" name=""/>
          <p:cNvCxnSpPr/>
          <p:nvPr/>
        </p:nvCxnSpPr>
        <p:spPr>
          <a:xfrm>
            <a:off x="862920" y="954000"/>
            <a:ext cx="73800" cy="720"/>
          </a:xfrm>
          <a:prstGeom prst="bentConnector3">
            <a:avLst>
              <a:gd name="adj1" fmla="val 500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7" name=""/>
          <p:cNvCxnSpPr>
            <a:stCxn id="8" idx="6"/>
            <a:endCxn id="9" idx="2"/>
          </p:cNvCxnSpPr>
          <p:nvPr/>
        </p:nvCxnSpPr>
        <p:spPr>
          <a:xfrm rot="10800000">
            <a:off x="537120" y="1349640"/>
            <a:ext cx="721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0" name=""/>
          <p:cNvCxnSpPr>
            <a:stCxn id="11" idx="6"/>
            <a:endCxn id="12" idx="2"/>
          </p:cNvCxnSpPr>
          <p:nvPr/>
        </p:nvCxnSpPr>
        <p:spPr>
          <a:xfrm rot="10800000">
            <a:off x="717120" y="1169640"/>
            <a:ext cx="361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3" name=""/>
          <p:cNvCxnSpPr>
            <a:stCxn id="14" idx="6"/>
            <a:endCxn id="15" idx="2"/>
          </p:cNvCxnSpPr>
          <p:nvPr/>
        </p:nvCxnSpPr>
        <p:spPr>
          <a:xfrm rot="10800000">
            <a:off x="717120" y="1529640"/>
            <a:ext cx="361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6" name=""/>
          <p:cNvCxnSpPr>
            <a:stCxn id="17" idx="6"/>
            <a:endCxn id="18" idx="2"/>
          </p:cNvCxnSpPr>
          <p:nvPr/>
        </p:nvCxnSpPr>
        <p:spPr>
          <a:xfrm rot="10800000">
            <a:off x="861120" y="1745640"/>
            <a:ext cx="73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9" name=""/>
          <p:cNvCxnSpPr>
            <a:stCxn id="20" idx="6"/>
            <a:endCxn id="21" idx="2"/>
          </p:cNvCxnSpPr>
          <p:nvPr/>
        </p:nvCxnSpPr>
        <p:spPr>
          <a:xfrm rot="10800000">
            <a:off x="861120" y="1997640"/>
            <a:ext cx="73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22" name=""/>
          <p:cNvCxnSpPr>
            <a:stCxn id="23" idx="6"/>
            <a:endCxn id="24" idx="2"/>
          </p:cNvCxnSpPr>
          <p:nvPr/>
        </p:nvCxnSpPr>
        <p:spPr>
          <a:xfrm>
            <a:off x="538560" y="2393640"/>
            <a:ext cx="721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25" name=""/>
          <p:cNvCxnSpPr>
            <a:stCxn id="26" idx="6"/>
            <a:endCxn id="27" idx="2"/>
          </p:cNvCxnSpPr>
          <p:nvPr/>
        </p:nvCxnSpPr>
        <p:spPr>
          <a:xfrm>
            <a:off x="718560" y="2213640"/>
            <a:ext cx="361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28" name=""/>
          <p:cNvCxnSpPr>
            <a:stCxn id="29" idx="6"/>
            <a:endCxn id="30" idx="2"/>
          </p:cNvCxnSpPr>
          <p:nvPr/>
        </p:nvCxnSpPr>
        <p:spPr>
          <a:xfrm>
            <a:off x="718560" y="2583000"/>
            <a:ext cx="361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31" name=""/>
          <p:cNvCxnSpPr>
            <a:stCxn id="32" idx="6"/>
            <a:endCxn id="33" idx="2"/>
          </p:cNvCxnSpPr>
          <p:nvPr/>
        </p:nvCxnSpPr>
        <p:spPr>
          <a:xfrm>
            <a:off x="862560" y="2799000"/>
            <a:ext cx="73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34" name=""/>
          <p:cNvCxnSpPr>
            <a:stCxn id="35" idx="6"/>
            <a:endCxn id="36" idx="2"/>
          </p:cNvCxnSpPr>
          <p:nvPr/>
        </p:nvCxnSpPr>
        <p:spPr>
          <a:xfrm>
            <a:off x="862560" y="3051000"/>
            <a:ext cx="73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37" name=""/>
          <p:cNvCxnSpPr>
            <a:stCxn id="38" idx="6"/>
            <a:endCxn id="39" idx="2"/>
          </p:cNvCxnSpPr>
          <p:nvPr/>
        </p:nvCxnSpPr>
        <p:spPr>
          <a:xfrm rot="10800000">
            <a:off x="537120" y="3447000"/>
            <a:ext cx="721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40" name=""/>
          <p:cNvCxnSpPr>
            <a:stCxn id="41" idx="6"/>
            <a:endCxn id="42" idx="2"/>
          </p:cNvCxnSpPr>
          <p:nvPr/>
        </p:nvCxnSpPr>
        <p:spPr>
          <a:xfrm rot="10800000">
            <a:off x="735840" y="3267000"/>
            <a:ext cx="361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43" name=""/>
          <p:cNvCxnSpPr>
            <a:stCxn id="44" idx="6"/>
            <a:endCxn id="45" idx="2"/>
          </p:cNvCxnSpPr>
          <p:nvPr/>
        </p:nvCxnSpPr>
        <p:spPr>
          <a:xfrm rot="10800000">
            <a:off x="726480" y="3636000"/>
            <a:ext cx="361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46" name=""/>
          <p:cNvCxnSpPr>
            <a:stCxn id="47" idx="6"/>
            <a:endCxn id="48" idx="2"/>
          </p:cNvCxnSpPr>
          <p:nvPr/>
        </p:nvCxnSpPr>
        <p:spPr>
          <a:xfrm rot="10800000">
            <a:off x="870480" y="3852000"/>
            <a:ext cx="73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49" name=""/>
          <p:cNvCxnSpPr>
            <a:stCxn id="50" idx="6"/>
            <a:endCxn id="51" idx="2"/>
          </p:cNvCxnSpPr>
          <p:nvPr/>
        </p:nvCxnSpPr>
        <p:spPr>
          <a:xfrm rot="10800000">
            <a:off x="870480" y="4104000"/>
            <a:ext cx="73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52" name=""/>
          <p:cNvCxnSpPr>
            <a:stCxn id="53" idx="6"/>
            <a:endCxn id="54" idx="2"/>
          </p:cNvCxnSpPr>
          <p:nvPr/>
        </p:nvCxnSpPr>
        <p:spPr>
          <a:xfrm>
            <a:off x="547920" y="4500000"/>
            <a:ext cx="721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55" name=""/>
          <p:cNvCxnSpPr>
            <a:stCxn id="56" idx="6"/>
            <a:endCxn id="57" idx="2"/>
          </p:cNvCxnSpPr>
          <p:nvPr/>
        </p:nvCxnSpPr>
        <p:spPr>
          <a:xfrm>
            <a:off x="727920" y="4320000"/>
            <a:ext cx="361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58" name=""/>
          <p:cNvCxnSpPr>
            <a:stCxn id="59" idx="6"/>
            <a:endCxn id="60" idx="2"/>
          </p:cNvCxnSpPr>
          <p:nvPr/>
        </p:nvCxnSpPr>
        <p:spPr>
          <a:xfrm>
            <a:off x="727920" y="4680000"/>
            <a:ext cx="361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61" name=""/>
          <p:cNvCxnSpPr>
            <a:stCxn id="62" idx="6"/>
            <a:endCxn id="63" idx="2"/>
          </p:cNvCxnSpPr>
          <p:nvPr/>
        </p:nvCxnSpPr>
        <p:spPr>
          <a:xfrm>
            <a:off x="871920" y="4896000"/>
            <a:ext cx="73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64" name=""/>
          <p:cNvCxnSpPr>
            <a:stCxn id="65" idx="6"/>
            <a:endCxn id="66" idx="2"/>
          </p:cNvCxnSpPr>
          <p:nvPr/>
        </p:nvCxnSpPr>
        <p:spPr>
          <a:xfrm>
            <a:off x="871920" y="5148000"/>
            <a:ext cx="73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67" name=""/>
          <p:cNvCxnSpPr>
            <a:stCxn id="68" idx="6"/>
            <a:endCxn id="69" idx="2"/>
          </p:cNvCxnSpPr>
          <p:nvPr/>
        </p:nvCxnSpPr>
        <p:spPr>
          <a:xfrm rot="10800000">
            <a:off x="546480" y="5544000"/>
            <a:ext cx="721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70" name=""/>
          <p:cNvCxnSpPr>
            <a:stCxn id="71" idx="6"/>
            <a:endCxn id="72" idx="2"/>
          </p:cNvCxnSpPr>
          <p:nvPr/>
        </p:nvCxnSpPr>
        <p:spPr>
          <a:xfrm rot="10800000">
            <a:off x="726480" y="5364000"/>
            <a:ext cx="361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sp>
        <p:nvSpPr>
          <p:cNvPr id="73" name=""/>
          <p:cNvSpPr/>
          <p:nvPr/>
        </p:nvSpPr>
        <p:spPr>
          <a:xfrm>
            <a:off x="1260000" y="21636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" name=""/>
          <p:cNvSpPr/>
          <p:nvPr/>
        </p:nvSpPr>
        <p:spPr>
          <a:xfrm>
            <a:off x="1080000" y="39636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4" name=""/>
          <p:cNvSpPr/>
          <p:nvPr/>
        </p:nvSpPr>
        <p:spPr>
          <a:xfrm>
            <a:off x="1080000" y="3636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5" name=""/>
          <p:cNvSpPr/>
          <p:nvPr/>
        </p:nvSpPr>
        <p:spPr>
          <a:xfrm>
            <a:off x="936000" y="61236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6" name=""/>
          <p:cNvSpPr/>
          <p:nvPr/>
        </p:nvSpPr>
        <p:spPr>
          <a:xfrm>
            <a:off x="936000" y="86436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" name=""/>
          <p:cNvSpPr/>
          <p:nvPr/>
        </p:nvSpPr>
        <p:spPr>
          <a:xfrm flipH="1">
            <a:off x="1258560" y="126036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1" name=""/>
          <p:cNvSpPr/>
          <p:nvPr/>
        </p:nvSpPr>
        <p:spPr>
          <a:xfrm flipH="1">
            <a:off x="1078560" y="108036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" name=""/>
          <p:cNvSpPr/>
          <p:nvPr/>
        </p:nvSpPr>
        <p:spPr>
          <a:xfrm flipH="1">
            <a:off x="1078560" y="144036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" name=""/>
          <p:cNvSpPr/>
          <p:nvPr/>
        </p:nvSpPr>
        <p:spPr>
          <a:xfrm flipH="1">
            <a:off x="934560" y="165636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0" name=""/>
          <p:cNvSpPr/>
          <p:nvPr/>
        </p:nvSpPr>
        <p:spPr>
          <a:xfrm flipH="1">
            <a:off x="934560" y="190836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4" name=""/>
          <p:cNvSpPr/>
          <p:nvPr/>
        </p:nvSpPr>
        <p:spPr>
          <a:xfrm>
            <a:off x="1260000" y="230436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7" name=""/>
          <p:cNvSpPr/>
          <p:nvPr/>
        </p:nvSpPr>
        <p:spPr>
          <a:xfrm>
            <a:off x="1080000" y="212436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0" name=""/>
          <p:cNvSpPr/>
          <p:nvPr/>
        </p:nvSpPr>
        <p:spPr>
          <a:xfrm>
            <a:off x="1080000" y="249372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3" name=""/>
          <p:cNvSpPr/>
          <p:nvPr/>
        </p:nvSpPr>
        <p:spPr>
          <a:xfrm>
            <a:off x="936000" y="270972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6" name=""/>
          <p:cNvSpPr/>
          <p:nvPr/>
        </p:nvSpPr>
        <p:spPr>
          <a:xfrm>
            <a:off x="936000" y="296172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8" name=""/>
          <p:cNvSpPr/>
          <p:nvPr/>
        </p:nvSpPr>
        <p:spPr>
          <a:xfrm flipH="1">
            <a:off x="1258560" y="335772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1" name=""/>
          <p:cNvSpPr/>
          <p:nvPr/>
        </p:nvSpPr>
        <p:spPr>
          <a:xfrm flipH="1">
            <a:off x="1097280" y="317772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4" name=""/>
          <p:cNvSpPr/>
          <p:nvPr/>
        </p:nvSpPr>
        <p:spPr>
          <a:xfrm flipH="1">
            <a:off x="1087920" y="354672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7" name=""/>
          <p:cNvSpPr/>
          <p:nvPr/>
        </p:nvSpPr>
        <p:spPr>
          <a:xfrm flipH="1">
            <a:off x="943920" y="376272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0" name=""/>
          <p:cNvSpPr/>
          <p:nvPr/>
        </p:nvSpPr>
        <p:spPr>
          <a:xfrm flipH="1">
            <a:off x="943920" y="401472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4" name=""/>
          <p:cNvSpPr/>
          <p:nvPr/>
        </p:nvSpPr>
        <p:spPr>
          <a:xfrm>
            <a:off x="1269360" y="441072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" name=""/>
          <p:cNvSpPr/>
          <p:nvPr/>
        </p:nvSpPr>
        <p:spPr>
          <a:xfrm>
            <a:off x="1089360" y="423072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0" name=""/>
          <p:cNvSpPr/>
          <p:nvPr/>
        </p:nvSpPr>
        <p:spPr>
          <a:xfrm>
            <a:off x="1089360" y="459072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3" name=""/>
          <p:cNvSpPr/>
          <p:nvPr/>
        </p:nvSpPr>
        <p:spPr>
          <a:xfrm>
            <a:off x="945360" y="480672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6" name=""/>
          <p:cNvSpPr/>
          <p:nvPr/>
        </p:nvSpPr>
        <p:spPr>
          <a:xfrm>
            <a:off x="945360" y="505872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9" name=""/>
          <p:cNvSpPr/>
          <p:nvPr/>
        </p:nvSpPr>
        <p:spPr>
          <a:xfrm flipH="1">
            <a:off x="367920" y="545472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2" name=""/>
          <p:cNvSpPr/>
          <p:nvPr/>
        </p:nvSpPr>
        <p:spPr>
          <a:xfrm flipH="1">
            <a:off x="547920" y="527472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7" name=""/>
          <p:cNvSpPr/>
          <p:nvPr/>
        </p:nvSpPr>
        <p:spPr>
          <a:xfrm>
            <a:off x="360000" y="21636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" name=""/>
          <p:cNvSpPr/>
          <p:nvPr/>
        </p:nvSpPr>
        <p:spPr>
          <a:xfrm>
            <a:off x="540000" y="39636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8" name=""/>
          <p:cNvSpPr/>
          <p:nvPr/>
        </p:nvSpPr>
        <p:spPr>
          <a:xfrm>
            <a:off x="540000" y="3636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9" name=""/>
          <p:cNvSpPr/>
          <p:nvPr/>
        </p:nvSpPr>
        <p:spPr>
          <a:xfrm>
            <a:off x="684000" y="61236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0" name=""/>
          <p:cNvSpPr/>
          <p:nvPr/>
        </p:nvSpPr>
        <p:spPr>
          <a:xfrm>
            <a:off x="684000" y="86436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" name=""/>
          <p:cNvSpPr/>
          <p:nvPr/>
        </p:nvSpPr>
        <p:spPr>
          <a:xfrm flipH="1">
            <a:off x="358560" y="126036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" name=""/>
          <p:cNvSpPr/>
          <p:nvPr/>
        </p:nvSpPr>
        <p:spPr>
          <a:xfrm flipH="1">
            <a:off x="538560" y="108036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" name=""/>
          <p:cNvSpPr/>
          <p:nvPr/>
        </p:nvSpPr>
        <p:spPr>
          <a:xfrm flipH="1">
            <a:off x="538560" y="144036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" name=""/>
          <p:cNvSpPr/>
          <p:nvPr/>
        </p:nvSpPr>
        <p:spPr>
          <a:xfrm flipH="1">
            <a:off x="682560" y="165636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1" name=""/>
          <p:cNvSpPr/>
          <p:nvPr/>
        </p:nvSpPr>
        <p:spPr>
          <a:xfrm flipH="1">
            <a:off x="682560" y="190836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3" name=""/>
          <p:cNvSpPr/>
          <p:nvPr/>
        </p:nvSpPr>
        <p:spPr>
          <a:xfrm>
            <a:off x="360000" y="230436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6" name=""/>
          <p:cNvSpPr/>
          <p:nvPr/>
        </p:nvSpPr>
        <p:spPr>
          <a:xfrm>
            <a:off x="540000" y="212436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9" name=""/>
          <p:cNvSpPr/>
          <p:nvPr/>
        </p:nvSpPr>
        <p:spPr>
          <a:xfrm>
            <a:off x="540000" y="249372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2" name=""/>
          <p:cNvSpPr/>
          <p:nvPr/>
        </p:nvSpPr>
        <p:spPr>
          <a:xfrm>
            <a:off x="684000" y="270972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5" name=""/>
          <p:cNvSpPr/>
          <p:nvPr/>
        </p:nvSpPr>
        <p:spPr>
          <a:xfrm>
            <a:off x="684000" y="296172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9" name=""/>
          <p:cNvSpPr/>
          <p:nvPr/>
        </p:nvSpPr>
        <p:spPr>
          <a:xfrm flipH="1">
            <a:off x="358560" y="335772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2" name=""/>
          <p:cNvSpPr/>
          <p:nvPr/>
        </p:nvSpPr>
        <p:spPr>
          <a:xfrm flipH="1">
            <a:off x="557280" y="317772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5" name=""/>
          <p:cNvSpPr/>
          <p:nvPr/>
        </p:nvSpPr>
        <p:spPr>
          <a:xfrm flipH="1">
            <a:off x="547920" y="354672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8" name=""/>
          <p:cNvSpPr/>
          <p:nvPr/>
        </p:nvSpPr>
        <p:spPr>
          <a:xfrm flipH="1">
            <a:off x="691920" y="376272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1" name=""/>
          <p:cNvSpPr/>
          <p:nvPr/>
        </p:nvSpPr>
        <p:spPr>
          <a:xfrm flipH="1">
            <a:off x="691920" y="401472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3" name=""/>
          <p:cNvSpPr/>
          <p:nvPr/>
        </p:nvSpPr>
        <p:spPr>
          <a:xfrm>
            <a:off x="369360" y="441072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6" name=""/>
          <p:cNvSpPr/>
          <p:nvPr/>
        </p:nvSpPr>
        <p:spPr>
          <a:xfrm>
            <a:off x="549360" y="423072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9" name=""/>
          <p:cNvSpPr/>
          <p:nvPr/>
        </p:nvSpPr>
        <p:spPr>
          <a:xfrm>
            <a:off x="549360" y="459072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2" name=""/>
          <p:cNvSpPr/>
          <p:nvPr/>
        </p:nvSpPr>
        <p:spPr>
          <a:xfrm>
            <a:off x="693360" y="480672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5" name=""/>
          <p:cNvSpPr/>
          <p:nvPr/>
        </p:nvSpPr>
        <p:spPr>
          <a:xfrm>
            <a:off x="693360" y="505872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" name=""/>
          <p:cNvSpPr/>
          <p:nvPr/>
        </p:nvSpPr>
        <p:spPr>
          <a:xfrm flipH="1">
            <a:off x="1267920" y="545472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1" name=""/>
          <p:cNvSpPr/>
          <p:nvPr/>
        </p:nvSpPr>
        <p:spPr>
          <a:xfrm flipH="1">
            <a:off x="1087920" y="527472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098560" cy="934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ftr" idx="1"/>
          </p:nvPr>
        </p:nvSpPr>
        <p:spPr>
          <a:xfrm>
            <a:off x="3987000" y="5164920"/>
            <a:ext cx="3193560" cy="38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sldNum" idx="2"/>
          </p:nvPr>
        </p:nvSpPr>
        <p:spPr>
          <a:xfrm>
            <a:off x="7227000" y="5164920"/>
            <a:ext cx="2346840" cy="38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6596A16-8095-4E22-AD1A-2DCD8A795A31}" type="slidenum">
              <a:rPr b="0" lang="en-US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dt" idx="3"/>
          </p:nvPr>
        </p:nvSpPr>
        <p:spPr>
          <a:xfrm>
            <a:off x="1584000" y="5164920"/>
            <a:ext cx="2346840" cy="38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"/>
          <p:cNvCxnSpPr/>
          <p:nvPr/>
        </p:nvCxnSpPr>
        <p:spPr>
          <a:xfrm>
            <a:off x="540000" y="306360"/>
            <a:ext cx="721800" cy="1800"/>
          </a:xfrm>
          <a:prstGeom prst="bentConnector3">
            <a:avLst>
              <a:gd name="adj1" fmla="val 500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89" name=""/>
          <p:cNvCxnSpPr>
            <a:stCxn id="90" idx="6"/>
            <a:endCxn id="91" idx="2"/>
          </p:cNvCxnSpPr>
          <p:nvPr/>
        </p:nvCxnSpPr>
        <p:spPr>
          <a:xfrm>
            <a:off x="718560" y="485640"/>
            <a:ext cx="361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92" name=""/>
          <p:cNvCxnSpPr/>
          <p:nvPr/>
        </p:nvCxnSpPr>
        <p:spPr>
          <a:xfrm>
            <a:off x="863640" y="702360"/>
            <a:ext cx="73800" cy="1440"/>
          </a:xfrm>
          <a:prstGeom prst="bentConnector3">
            <a:avLst>
              <a:gd name="adj1" fmla="val 500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93" name=""/>
          <p:cNvCxnSpPr>
            <a:stCxn id="94" idx="6"/>
            <a:endCxn id="95" idx="2"/>
          </p:cNvCxnSpPr>
          <p:nvPr/>
        </p:nvCxnSpPr>
        <p:spPr>
          <a:xfrm>
            <a:off x="718560" y="125640"/>
            <a:ext cx="361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96" name=""/>
          <p:cNvCxnSpPr>
            <a:stCxn id="97" idx="6"/>
            <a:endCxn id="98" idx="2"/>
          </p:cNvCxnSpPr>
          <p:nvPr/>
        </p:nvCxnSpPr>
        <p:spPr>
          <a:xfrm>
            <a:off x="862560" y="953640"/>
            <a:ext cx="73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99" name=""/>
          <p:cNvCxnSpPr>
            <a:stCxn id="100" idx="6"/>
            <a:endCxn id="101" idx="2"/>
          </p:cNvCxnSpPr>
          <p:nvPr/>
        </p:nvCxnSpPr>
        <p:spPr>
          <a:xfrm rot="10800000">
            <a:off x="537120" y="1349640"/>
            <a:ext cx="721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02" name=""/>
          <p:cNvCxnSpPr>
            <a:stCxn id="103" idx="6"/>
            <a:endCxn id="104" idx="2"/>
          </p:cNvCxnSpPr>
          <p:nvPr/>
        </p:nvCxnSpPr>
        <p:spPr>
          <a:xfrm rot="10800000">
            <a:off x="717120" y="1169640"/>
            <a:ext cx="361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05" name=""/>
          <p:cNvCxnSpPr>
            <a:stCxn id="106" idx="6"/>
            <a:endCxn id="107" idx="2"/>
          </p:cNvCxnSpPr>
          <p:nvPr/>
        </p:nvCxnSpPr>
        <p:spPr>
          <a:xfrm rot="10800000">
            <a:off x="717120" y="1529640"/>
            <a:ext cx="361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08" name=""/>
          <p:cNvCxnSpPr>
            <a:stCxn id="109" idx="6"/>
            <a:endCxn id="110" idx="2"/>
          </p:cNvCxnSpPr>
          <p:nvPr/>
        </p:nvCxnSpPr>
        <p:spPr>
          <a:xfrm rot="10800000">
            <a:off x="861120" y="1745640"/>
            <a:ext cx="73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11" name=""/>
          <p:cNvCxnSpPr>
            <a:stCxn id="112" idx="6"/>
            <a:endCxn id="113" idx="2"/>
          </p:cNvCxnSpPr>
          <p:nvPr/>
        </p:nvCxnSpPr>
        <p:spPr>
          <a:xfrm rot="10800000">
            <a:off x="861120" y="1997640"/>
            <a:ext cx="73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14" name=""/>
          <p:cNvCxnSpPr>
            <a:stCxn id="115" idx="6"/>
            <a:endCxn id="116" idx="2"/>
          </p:cNvCxnSpPr>
          <p:nvPr/>
        </p:nvCxnSpPr>
        <p:spPr>
          <a:xfrm>
            <a:off x="538560" y="2393640"/>
            <a:ext cx="721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17" name=""/>
          <p:cNvCxnSpPr>
            <a:stCxn id="118" idx="6"/>
            <a:endCxn id="119" idx="2"/>
          </p:cNvCxnSpPr>
          <p:nvPr/>
        </p:nvCxnSpPr>
        <p:spPr>
          <a:xfrm>
            <a:off x="718560" y="2213640"/>
            <a:ext cx="361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20" name=""/>
          <p:cNvCxnSpPr>
            <a:stCxn id="121" idx="6"/>
            <a:endCxn id="122" idx="2"/>
          </p:cNvCxnSpPr>
          <p:nvPr/>
        </p:nvCxnSpPr>
        <p:spPr>
          <a:xfrm>
            <a:off x="718560" y="2583000"/>
            <a:ext cx="361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23" name=""/>
          <p:cNvCxnSpPr>
            <a:stCxn id="124" idx="6"/>
            <a:endCxn id="125" idx="2"/>
          </p:cNvCxnSpPr>
          <p:nvPr/>
        </p:nvCxnSpPr>
        <p:spPr>
          <a:xfrm>
            <a:off x="862560" y="2799000"/>
            <a:ext cx="73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26" name=""/>
          <p:cNvCxnSpPr>
            <a:stCxn id="127" idx="6"/>
            <a:endCxn id="128" idx="2"/>
          </p:cNvCxnSpPr>
          <p:nvPr/>
        </p:nvCxnSpPr>
        <p:spPr>
          <a:xfrm>
            <a:off x="862560" y="3051000"/>
            <a:ext cx="73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29" name=""/>
          <p:cNvCxnSpPr>
            <a:stCxn id="130" idx="6"/>
            <a:endCxn id="131" idx="2"/>
          </p:cNvCxnSpPr>
          <p:nvPr/>
        </p:nvCxnSpPr>
        <p:spPr>
          <a:xfrm rot="10800000">
            <a:off x="537120" y="3447000"/>
            <a:ext cx="721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32" name=""/>
          <p:cNvCxnSpPr>
            <a:stCxn id="133" idx="6"/>
            <a:endCxn id="134" idx="2"/>
          </p:cNvCxnSpPr>
          <p:nvPr/>
        </p:nvCxnSpPr>
        <p:spPr>
          <a:xfrm rot="10800000">
            <a:off x="735840" y="3267000"/>
            <a:ext cx="361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35" name=""/>
          <p:cNvCxnSpPr>
            <a:stCxn id="136" idx="6"/>
            <a:endCxn id="137" idx="2"/>
          </p:cNvCxnSpPr>
          <p:nvPr/>
        </p:nvCxnSpPr>
        <p:spPr>
          <a:xfrm rot="10800000">
            <a:off x="726480" y="3636000"/>
            <a:ext cx="361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38" name=""/>
          <p:cNvCxnSpPr>
            <a:stCxn id="139" idx="6"/>
            <a:endCxn id="140" idx="2"/>
          </p:cNvCxnSpPr>
          <p:nvPr/>
        </p:nvCxnSpPr>
        <p:spPr>
          <a:xfrm rot="10800000">
            <a:off x="870480" y="3852000"/>
            <a:ext cx="73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41" name=""/>
          <p:cNvCxnSpPr>
            <a:stCxn id="142" idx="6"/>
            <a:endCxn id="143" idx="2"/>
          </p:cNvCxnSpPr>
          <p:nvPr/>
        </p:nvCxnSpPr>
        <p:spPr>
          <a:xfrm rot="10800000">
            <a:off x="870480" y="4104000"/>
            <a:ext cx="73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44" name=""/>
          <p:cNvCxnSpPr>
            <a:stCxn id="145" idx="6"/>
            <a:endCxn id="146" idx="2"/>
          </p:cNvCxnSpPr>
          <p:nvPr/>
        </p:nvCxnSpPr>
        <p:spPr>
          <a:xfrm>
            <a:off x="547920" y="4500000"/>
            <a:ext cx="721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47" name=""/>
          <p:cNvCxnSpPr>
            <a:stCxn id="148" idx="6"/>
            <a:endCxn id="149" idx="2"/>
          </p:cNvCxnSpPr>
          <p:nvPr/>
        </p:nvCxnSpPr>
        <p:spPr>
          <a:xfrm>
            <a:off x="727920" y="4320000"/>
            <a:ext cx="361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50" name=""/>
          <p:cNvCxnSpPr>
            <a:stCxn id="151" idx="6"/>
            <a:endCxn id="152" idx="2"/>
          </p:cNvCxnSpPr>
          <p:nvPr/>
        </p:nvCxnSpPr>
        <p:spPr>
          <a:xfrm>
            <a:off x="727920" y="4680000"/>
            <a:ext cx="361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53" name=""/>
          <p:cNvCxnSpPr>
            <a:stCxn id="154" idx="6"/>
            <a:endCxn id="155" idx="2"/>
          </p:cNvCxnSpPr>
          <p:nvPr/>
        </p:nvCxnSpPr>
        <p:spPr>
          <a:xfrm>
            <a:off x="871920" y="4896000"/>
            <a:ext cx="73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56" name=""/>
          <p:cNvCxnSpPr>
            <a:stCxn id="157" idx="6"/>
            <a:endCxn id="158" idx="2"/>
          </p:cNvCxnSpPr>
          <p:nvPr/>
        </p:nvCxnSpPr>
        <p:spPr>
          <a:xfrm>
            <a:off x="871920" y="5148000"/>
            <a:ext cx="73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59" name=""/>
          <p:cNvCxnSpPr>
            <a:stCxn id="160" idx="6"/>
            <a:endCxn id="161" idx="2"/>
          </p:cNvCxnSpPr>
          <p:nvPr/>
        </p:nvCxnSpPr>
        <p:spPr>
          <a:xfrm rot="10800000">
            <a:off x="546480" y="5544000"/>
            <a:ext cx="721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62" name=""/>
          <p:cNvCxnSpPr>
            <a:stCxn id="163" idx="6"/>
            <a:endCxn id="164" idx="2"/>
          </p:cNvCxnSpPr>
          <p:nvPr/>
        </p:nvCxnSpPr>
        <p:spPr>
          <a:xfrm rot="10800000">
            <a:off x="726480" y="5364000"/>
            <a:ext cx="361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sp>
        <p:nvSpPr>
          <p:cNvPr id="165" name=""/>
          <p:cNvSpPr/>
          <p:nvPr/>
        </p:nvSpPr>
        <p:spPr>
          <a:xfrm>
            <a:off x="1260000" y="21636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1" name=""/>
          <p:cNvSpPr/>
          <p:nvPr/>
        </p:nvSpPr>
        <p:spPr>
          <a:xfrm>
            <a:off x="1080000" y="39636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5" name=""/>
          <p:cNvSpPr/>
          <p:nvPr/>
        </p:nvSpPr>
        <p:spPr>
          <a:xfrm>
            <a:off x="1080000" y="3636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6" name=""/>
          <p:cNvSpPr/>
          <p:nvPr/>
        </p:nvSpPr>
        <p:spPr>
          <a:xfrm>
            <a:off x="936000" y="61236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8" name=""/>
          <p:cNvSpPr/>
          <p:nvPr/>
        </p:nvSpPr>
        <p:spPr>
          <a:xfrm>
            <a:off x="936000" y="86436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0" name=""/>
          <p:cNvSpPr/>
          <p:nvPr/>
        </p:nvSpPr>
        <p:spPr>
          <a:xfrm flipH="1">
            <a:off x="1258560" y="126036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3" name=""/>
          <p:cNvSpPr/>
          <p:nvPr/>
        </p:nvSpPr>
        <p:spPr>
          <a:xfrm flipH="1">
            <a:off x="1078560" y="108036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6" name=""/>
          <p:cNvSpPr/>
          <p:nvPr/>
        </p:nvSpPr>
        <p:spPr>
          <a:xfrm flipH="1">
            <a:off x="1078560" y="144036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9" name=""/>
          <p:cNvSpPr/>
          <p:nvPr/>
        </p:nvSpPr>
        <p:spPr>
          <a:xfrm flipH="1">
            <a:off x="934560" y="165636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12" name=""/>
          <p:cNvSpPr/>
          <p:nvPr/>
        </p:nvSpPr>
        <p:spPr>
          <a:xfrm flipH="1">
            <a:off x="934560" y="190836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16" name=""/>
          <p:cNvSpPr/>
          <p:nvPr/>
        </p:nvSpPr>
        <p:spPr>
          <a:xfrm>
            <a:off x="1260000" y="230436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19" name=""/>
          <p:cNvSpPr/>
          <p:nvPr/>
        </p:nvSpPr>
        <p:spPr>
          <a:xfrm>
            <a:off x="1080000" y="212436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2" name=""/>
          <p:cNvSpPr/>
          <p:nvPr/>
        </p:nvSpPr>
        <p:spPr>
          <a:xfrm>
            <a:off x="1080000" y="249372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5" name=""/>
          <p:cNvSpPr/>
          <p:nvPr/>
        </p:nvSpPr>
        <p:spPr>
          <a:xfrm>
            <a:off x="936000" y="270972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8" name=""/>
          <p:cNvSpPr/>
          <p:nvPr/>
        </p:nvSpPr>
        <p:spPr>
          <a:xfrm>
            <a:off x="936000" y="296172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0" name=""/>
          <p:cNvSpPr/>
          <p:nvPr/>
        </p:nvSpPr>
        <p:spPr>
          <a:xfrm flipH="1">
            <a:off x="1258560" y="335772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3" name=""/>
          <p:cNvSpPr/>
          <p:nvPr/>
        </p:nvSpPr>
        <p:spPr>
          <a:xfrm flipH="1">
            <a:off x="1097280" y="317772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6" name=""/>
          <p:cNvSpPr/>
          <p:nvPr/>
        </p:nvSpPr>
        <p:spPr>
          <a:xfrm flipH="1">
            <a:off x="1087920" y="354672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9" name=""/>
          <p:cNvSpPr/>
          <p:nvPr/>
        </p:nvSpPr>
        <p:spPr>
          <a:xfrm flipH="1">
            <a:off x="943920" y="376272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2" name=""/>
          <p:cNvSpPr/>
          <p:nvPr/>
        </p:nvSpPr>
        <p:spPr>
          <a:xfrm flipH="1">
            <a:off x="943920" y="401472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6" name=""/>
          <p:cNvSpPr/>
          <p:nvPr/>
        </p:nvSpPr>
        <p:spPr>
          <a:xfrm>
            <a:off x="1269360" y="441072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9" name=""/>
          <p:cNvSpPr/>
          <p:nvPr/>
        </p:nvSpPr>
        <p:spPr>
          <a:xfrm>
            <a:off x="1089360" y="423072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2" name=""/>
          <p:cNvSpPr/>
          <p:nvPr/>
        </p:nvSpPr>
        <p:spPr>
          <a:xfrm>
            <a:off x="1089360" y="459072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5" name=""/>
          <p:cNvSpPr/>
          <p:nvPr/>
        </p:nvSpPr>
        <p:spPr>
          <a:xfrm>
            <a:off x="945360" y="480672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8" name=""/>
          <p:cNvSpPr/>
          <p:nvPr/>
        </p:nvSpPr>
        <p:spPr>
          <a:xfrm>
            <a:off x="945360" y="505872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1" name=""/>
          <p:cNvSpPr/>
          <p:nvPr/>
        </p:nvSpPr>
        <p:spPr>
          <a:xfrm flipH="1">
            <a:off x="367920" y="545472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4" name=""/>
          <p:cNvSpPr/>
          <p:nvPr/>
        </p:nvSpPr>
        <p:spPr>
          <a:xfrm flipH="1">
            <a:off x="547920" y="527472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7" name=""/>
          <p:cNvSpPr/>
          <p:nvPr/>
        </p:nvSpPr>
        <p:spPr>
          <a:xfrm>
            <a:off x="360000" y="21636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0" name=""/>
          <p:cNvSpPr/>
          <p:nvPr/>
        </p:nvSpPr>
        <p:spPr>
          <a:xfrm>
            <a:off x="540000" y="39636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4" name=""/>
          <p:cNvSpPr/>
          <p:nvPr/>
        </p:nvSpPr>
        <p:spPr>
          <a:xfrm>
            <a:off x="540000" y="3636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8" name=""/>
          <p:cNvSpPr/>
          <p:nvPr/>
        </p:nvSpPr>
        <p:spPr>
          <a:xfrm>
            <a:off x="684000" y="61236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7" name=""/>
          <p:cNvSpPr/>
          <p:nvPr/>
        </p:nvSpPr>
        <p:spPr>
          <a:xfrm>
            <a:off x="684000" y="86436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1" name=""/>
          <p:cNvSpPr/>
          <p:nvPr/>
        </p:nvSpPr>
        <p:spPr>
          <a:xfrm flipH="1">
            <a:off x="358560" y="126036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4" name=""/>
          <p:cNvSpPr/>
          <p:nvPr/>
        </p:nvSpPr>
        <p:spPr>
          <a:xfrm flipH="1">
            <a:off x="538560" y="108036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7" name=""/>
          <p:cNvSpPr/>
          <p:nvPr/>
        </p:nvSpPr>
        <p:spPr>
          <a:xfrm flipH="1">
            <a:off x="538560" y="144036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10" name=""/>
          <p:cNvSpPr/>
          <p:nvPr/>
        </p:nvSpPr>
        <p:spPr>
          <a:xfrm flipH="1">
            <a:off x="682560" y="165636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13" name=""/>
          <p:cNvSpPr/>
          <p:nvPr/>
        </p:nvSpPr>
        <p:spPr>
          <a:xfrm flipH="1">
            <a:off x="682560" y="190836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15" name=""/>
          <p:cNvSpPr/>
          <p:nvPr/>
        </p:nvSpPr>
        <p:spPr>
          <a:xfrm>
            <a:off x="360000" y="230436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18" name=""/>
          <p:cNvSpPr/>
          <p:nvPr/>
        </p:nvSpPr>
        <p:spPr>
          <a:xfrm>
            <a:off x="540000" y="212436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1" name=""/>
          <p:cNvSpPr/>
          <p:nvPr/>
        </p:nvSpPr>
        <p:spPr>
          <a:xfrm>
            <a:off x="540000" y="249372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4" name=""/>
          <p:cNvSpPr/>
          <p:nvPr/>
        </p:nvSpPr>
        <p:spPr>
          <a:xfrm>
            <a:off x="684000" y="270972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7" name=""/>
          <p:cNvSpPr/>
          <p:nvPr/>
        </p:nvSpPr>
        <p:spPr>
          <a:xfrm>
            <a:off x="684000" y="296172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1" name=""/>
          <p:cNvSpPr/>
          <p:nvPr/>
        </p:nvSpPr>
        <p:spPr>
          <a:xfrm flipH="1">
            <a:off x="358560" y="335772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4" name=""/>
          <p:cNvSpPr/>
          <p:nvPr/>
        </p:nvSpPr>
        <p:spPr>
          <a:xfrm flipH="1">
            <a:off x="557280" y="317772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7" name=""/>
          <p:cNvSpPr/>
          <p:nvPr/>
        </p:nvSpPr>
        <p:spPr>
          <a:xfrm flipH="1">
            <a:off x="547920" y="354672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0" name=""/>
          <p:cNvSpPr/>
          <p:nvPr/>
        </p:nvSpPr>
        <p:spPr>
          <a:xfrm flipH="1">
            <a:off x="691920" y="376272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3" name=""/>
          <p:cNvSpPr/>
          <p:nvPr/>
        </p:nvSpPr>
        <p:spPr>
          <a:xfrm flipH="1">
            <a:off x="691920" y="401472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5" name=""/>
          <p:cNvSpPr/>
          <p:nvPr/>
        </p:nvSpPr>
        <p:spPr>
          <a:xfrm>
            <a:off x="369360" y="441072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8" name=""/>
          <p:cNvSpPr/>
          <p:nvPr/>
        </p:nvSpPr>
        <p:spPr>
          <a:xfrm>
            <a:off x="549360" y="423072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1" name=""/>
          <p:cNvSpPr/>
          <p:nvPr/>
        </p:nvSpPr>
        <p:spPr>
          <a:xfrm>
            <a:off x="549360" y="459072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4" name=""/>
          <p:cNvSpPr/>
          <p:nvPr/>
        </p:nvSpPr>
        <p:spPr>
          <a:xfrm>
            <a:off x="693360" y="480672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7" name=""/>
          <p:cNvSpPr/>
          <p:nvPr/>
        </p:nvSpPr>
        <p:spPr>
          <a:xfrm>
            <a:off x="693360" y="505872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0" name=""/>
          <p:cNvSpPr/>
          <p:nvPr/>
        </p:nvSpPr>
        <p:spPr>
          <a:xfrm flipH="1">
            <a:off x="1267920" y="545472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3" name=""/>
          <p:cNvSpPr/>
          <p:nvPr/>
        </p:nvSpPr>
        <p:spPr>
          <a:xfrm flipH="1">
            <a:off x="1087920" y="527472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098560" cy="934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ftr" idx="4"/>
          </p:nvPr>
        </p:nvSpPr>
        <p:spPr>
          <a:xfrm>
            <a:off x="3987000" y="5164920"/>
            <a:ext cx="3193560" cy="38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sldNum" idx="5"/>
          </p:nvPr>
        </p:nvSpPr>
        <p:spPr>
          <a:xfrm>
            <a:off x="7227000" y="5164920"/>
            <a:ext cx="2346840" cy="38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19E1E2B-01E2-476F-A41F-BBC0E85F5E5F}" type="slidenum">
              <a:rPr b="0" lang="en-US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 type="dt" idx="6"/>
          </p:nvPr>
        </p:nvSpPr>
        <p:spPr>
          <a:xfrm>
            <a:off x="1584000" y="5164920"/>
            <a:ext cx="2346840" cy="38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6" name=""/>
          <p:cNvCxnSpPr/>
          <p:nvPr/>
        </p:nvCxnSpPr>
        <p:spPr>
          <a:xfrm>
            <a:off x="540000" y="306360"/>
            <a:ext cx="721800" cy="1800"/>
          </a:xfrm>
          <a:prstGeom prst="bentConnector3">
            <a:avLst>
              <a:gd name="adj1" fmla="val 500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77" name=""/>
          <p:cNvCxnSpPr>
            <a:stCxn id="178" idx="6"/>
            <a:endCxn id="179" idx="2"/>
          </p:cNvCxnSpPr>
          <p:nvPr/>
        </p:nvCxnSpPr>
        <p:spPr>
          <a:xfrm>
            <a:off x="718560" y="485640"/>
            <a:ext cx="361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80" name=""/>
          <p:cNvCxnSpPr/>
          <p:nvPr/>
        </p:nvCxnSpPr>
        <p:spPr>
          <a:xfrm>
            <a:off x="863640" y="702360"/>
            <a:ext cx="73800" cy="1440"/>
          </a:xfrm>
          <a:prstGeom prst="bentConnector3">
            <a:avLst>
              <a:gd name="adj1" fmla="val 50000"/>
            </a:avLst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81" name=""/>
          <p:cNvCxnSpPr>
            <a:stCxn id="182" idx="6"/>
            <a:endCxn id="183" idx="2"/>
          </p:cNvCxnSpPr>
          <p:nvPr/>
        </p:nvCxnSpPr>
        <p:spPr>
          <a:xfrm>
            <a:off x="718560" y="125640"/>
            <a:ext cx="361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84" name=""/>
          <p:cNvCxnSpPr>
            <a:stCxn id="185" idx="6"/>
            <a:endCxn id="186" idx="2"/>
          </p:cNvCxnSpPr>
          <p:nvPr/>
        </p:nvCxnSpPr>
        <p:spPr>
          <a:xfrm>
            <a:off x="862560" y="953640"/>
            <a:ext cx="73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87" name=""/>
          <p:cNvCxnSpPr>
            <a:stCxn id="188" idx="6"/>
            <a:endCxn id="189" idx="2"/>
          </p:cNvCxnSpPr>
          <p:nvPr/>
        </p:nvCxnSpPr>
        <p:spPr>
          <a:xfrm rot="10800000">
            <a:off x="537120" y="1349640"/>
            <a:ext cx="721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90" name=""/>
          <p:cNvCxnSpPr>
            <a:stCxn id="191" idx="6"/>
            <a:endCxn id="192" idx="2"/>
          </p:cNvCxnSpPr>
          <p:nvPr/>
        </p:nvCxnSpPr>
        <p:spPr>
          <a:xfrm rot="10800000">
            <a:off x="717120" y="1169640"/>
            <a:ext cx="361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93" name=""/>
          <p:cNvCxnSpPr>
            <a:stCxn id="194" idx="6"/>
            <a:endCxn id="195" idx="2"/>
          </p:cNvCxnSpPr>
          <p:nvPr/>
        </p:nvCxnSpPr>
        <p:spPr>
          <a:xfrm rot="10800000">
            <a:off x="717120" y="1529640"/>
            <a:ext cx="361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96" name=""/>
          <p:cNvCxnSpPr>
            <a:stCxn id="197" idx="6"/>
            <a:endCxn id="198" idx="2"/>
          </p:cNvCxnSpPr>
          <p:nvPr/>
        </p:nvCxnSpPr>
        <p:spPr>
          <a:xfrm rot="10800000">
            <a:off x="861120" y="1745640"/>
            <a:ext cx="73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199" name=""/>
          <p:cNvCxnSpPr>
            <a:stCxn id="200" idx="6"/>
            <a:endCxn id="201" idx="2"/>
          </p:cNvCxnSpPr>
          <p:nvPr/>
        </p:nvCxnSpPr>
        <p:spPr>
          <a:xfrm rot="10800000">
            <a:off x="861120" y="1997640"/>
            <a:ext cx="73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202" name=""/>
          <p:cNvCxnSpPr>
            <a:stCxn id="203" idx="6"/>
            <a:endCxn id="204" idx="2"/>
          </p:cNvCxnSpPr>
          <p:nvPr/>
        </p:nvCxnSpPr>
        <p:spPr>
          <a:xfrm>
            <a:off x="538560" y="2393640"/>
            <a:ext cx="721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205" name=""/>
          <p:cNvCxnSpPr>
            <a:stCxn id="206" idx="6"/>
            <a:endCxn id="207" idx="2"/>
          </p:cNvCxnSpPr>
          <p:nvPr/>
        </p:nvCxnSpPr>
        <p:spPr>
          <a:xfrm>
            <a:off x="718560" y="2213640"/>
            <a:ext cx="361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208" name=""/>
          <p:cNvCxnSpPr>
            <a:stCxn id="209" idx="6"/>
            <a:endCxn id="210" idx="2"/>
          </p:cNvCxnSpPr>
          <p:nvPr/>
        </p:nvCxnSpPr>
        <p:spPr>
          <a:xfrm>
            <a:off x="718560" y="2583000"/>
            <a:ext cx="361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211" name=""/>
          <p:cNvCxnSpPr>
            <a:stCxn id="212" idx="6"/>
            <a:endCxn id="213" idx="2"/>
          </p:cNvCxnSpPr>
          <p:nvPr/>
        </p:nvCxnSpPr>
        <p:spPr>
          <a:xfrm>
            <a:off x="862560" y="2799000"/>
            <a:ext cx="73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214" name=""/>
          <p:cNvCxnSpPr>
            <a:stCxn id="215" idx="6"/>
            <a:endCxn id="216" idx="2"/>
          </p:cNvCxnSpPr>
          <p:nvPr/>
        </p:nvCxnSpPr>
        <p:spPr>
          <a:xfrm>
            <a:off x="862560" y="3051000"/>
            <a:ext cx="73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217" name=""/>
          <p:cNvCxnSpPr>
            <a:stCxn id="218" idx="6"/>
            <a:endCxn id="219" idx="2"/>
          </p:cNvCxnSpPr>
          <p:nvPr/>
        </p:nvCxnSpPr>
        <p:spPr>
          <a:xfrm rot="10800000">
            <a:off x="537120" y="3447000"/>
            <a:ext cx="721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220" name=""/>
          <p:cNvCxnSpPr>
            <a:stCxn id="221" idx="6"/>
            <a:endCxn id="222" idx="2"/>
          </p:cNvCxnSpPr>
          <p:nvPr/>
        </p:nvCxnSpPr>
        <p:spPr>
          <a:xfrm rot="10800000">
            <a:off x="735840" y="3267000"/>
            <a:ext cx="361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223" name=""/>
          <p:cNvCxnSpPr>
            <a:stCxn id="224" idx="6"/>
            <a:endCxn id="225" idx="2"/>
          </p:cNvCxnSpPr>
          <p:nvPr/>
        </p:nvCxnSpPr>
        <p:spPr>
          <a:xfrm rot="10800000">
            <a:off x="726480" y="3636000"/>
            <a:ext cx="361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226" name=""/>
          <p:cNvCxnSpPr>
            <a:stCxn id="227" idx="6"/>
            <a:endCxn id="228" idx="2"/>
          </p:cNvCxnSpPr>
          <p:nvPr/>
        </p:nvCxnSpPr>
        <p:spPr>
          <a:xfrm rot="10800000">
            <a:off x="870480" y="3852000"/>
            <a:ext cx="73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229" name=""/>
          <p:cNvCxnSpPr>
            <a:stCxn id="230" idx="6"/>
            <a:endCxn id="231" idx="2"/>
          </p:cNvCxnSpPr>
          <p:nvPr/>
        </p:nvCxnSpPr>
        <p:spPr>
          <a:xfrm rot="10800000">
            <a:off x="870480" y="4104000"/>
            <a:ext cx="73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232" name=""/>
          <p:cNvCxnSpPr>
            <a:stCxn id="233" idx="6"/>
            <a:endCxn id="234" idx="2"/>
          </p:cNvCxnSpPr>
          <p:nvPr/>
        </p:nvCxnSpPr>
        <p:spPr>
          <a:xfrm>
            <a:off x="547920" y="4500000"/>
            <a:ext cx="721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235" name=""/>
          <p:cNvCxnSpPr>
            <a:stCxn id="236" idx="6"/>
            <a:endCxn id="237" idx="2"/>
          </p:cNvCxnSpPr>
          <p:nvPr/>
        </p:nvCxnSpPr>
        <p:spPr>
          <a:xfrm>
            <a:off x="727920" y="4320000"/>
            <a:ext cx="361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238" name=""/>
          <p:cNvCxnSpPr>
            <a:stCxn id="239" idx="6"/>
            <a:endCxn id="240" idx="2"/>
          </p:cNvCxnSpPr>
          <p:nvPr/>
        </p:nvCxnSpPr>
        <p:spPr>
          <a:xfrm>
            <a:off x="727920" y="4680000"/>
            <a:ext cx="361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241" name=""/>
          <p:cNvCxnSpPr>
            <a:stCxn id="242" idx="6"/>
            <a:endCxn id="243" idx="2"/>
          </p:cNvCxnSpPr>
          <p:nvPr/>
        </p:nvCxnSpPr>
        <p:spPr>
          <a:xfrm>
            <a:off x="871920" y="4896000"/>
            <a:ext cx="73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244" name=""/>
          <p:cNvCxnSpPr>
            <a:stCxn id="245" idx="6"/>
            <a:endCxn id="246" idx="2"/>
          </p:cNvCxnSpPr>
          <p:nvPr/>
        </p:nvCxnSpPr>
        <p:spPr>
          <a:xfrm>
            <a:off x="871920" y="5148000"/>
            <a:ext cx="73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247" name=""/>
          <p:cNvCxnSpPr>
            <a:stCxn id="248" idx="6"/>
            <a:endCxn id="249" idx="2"/>
          </p:cNvCxnSpPr>
          <p:nvPr/>
        </p:nvCxnSpPr>
        <p:spPr>
          <a:xfrm rot="10800000">
            <a:off x="546480" y="5544000"/>
            <a:ext cx="721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cxnSp>
        <p:nvCxnSpPr>
          <p:cNvPr id="250" name=""/>
          <p:cNvCxnSpPr>
            <a:stCxn id="251" idx="6"/>
            <a:endCxn id="252" idx="2"/>
          </p:cNvCxnSpPr>
          <p:nvPr/>
        </p:nvCxnSpPr>
        <p:spPr>
          <a:xfrm rot="10800000">
            <a:off x="726480" y="5364000"/>
            <a:ext cx="361800" cy="360"/>
          </a:xfrm>
          <a:prstGeom prst="bentConnector2">
            <a:avLst/>
          </a:prstGeom>
          <a:ln w="18000">
            <a:solidFill>
              <a:srgbClr val="2a6099"/>
            </a:solidFill>
            <a:round/>
          </a:ln>
        </p:spPr>
      </p:cxnSp>
      <p:sp>
        <p:nvSpPr>
          <p:cNvPr id="253" name=""/>
          <p:cNvSpPr/>
          <p:nvPr/>
        </p:nvSpPr>
        <p:spPr>
          <a:xfrm>
            <a:off x="1260000" y="21636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9" name=""/>
          <p:cNvSpPr/>
          <p:nvPr/>
        </p:nvSpPr>
        <p:spPr>
          <a:xfrm>
            <a:off x="1080000" y="39636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3" name=""/>
          <p:cNvSpPr/>
          <p:nvPr/>
        </p:nvSpPr>
        <p:spPr>
          <a:xfrm>
            <a:off x="1080000" y="3636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54" name=""/>
          <p:cNvSpPr/>
          <p:nvPr/>
        </p:nvSpPr>
        <p:spPr>
          <a:xfrm>
            <a:off x="936000" y="61236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6" name=""/>
          <p:cNvSpPr/>
          <p:nvPr/>
        </p:nvSpPr>
        <p:spPr>
          <a:xfrm>
            <a:off x="936000" y="86436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8" name=""/>
          <p:cNvSpPr/>
          <p:nvPr/>
        </p:nvSpPr>
        <p:spPr>
          <a:xfrm flipH="1">
            <a:off x="1258560" y="126036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91" name=""/>
          <p:cNvSpPr/>
          <p:nvPr/>
        </p:nvSpPr>
        <p:spPr>
          <a:xfrm flipH="1">
            <a:off x="1078560" y="108036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94" name=""/>
          <p:cNvSpPr/>
          <p:nvPr/>
        </p:nvSpPr>
        <p:spPr>
          <a:xfrm flipH="1">
            <a:off x="1078560" y="144036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97" name=""/>
          <p:cNvSpPr/>
          <p:nvPr/>
        </p:nvSpPr>
        <p:spPr>
          <a:xfrm flipH="1">
            <a:off x="934560" y="165636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00" name=""/>
          <p:cNvSpPr/>
          <p:nvPr/>
        </p:nvSpPr>
        <p:spPr>
          <a:xfrm flipH="1">
            <a:off x="934560" y="190836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04" name=""/>
          <p:cNvSpPr/>
          <p:nvPr/>
        </p:nvSpPr>
        <p:spPr>
          <a:xfrm>
            <a:off x="1260000" y="230436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07" name=""/>
          <p:cNvSpPr/>
          <p:nvPr/>
        </p:nvSpPr>
        <p:spPr>
          <a:xfrm>
            <a:off x="1080000" y="212436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10" name=""/>
          <p:cNvSpPr/>
          <p:nvPr/>
        </p:nvSpPr>
        <p:spPr>
          <a:xfrm>
            <a:off x="1080000" y="249372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13" name=""/>
          <p:cNvSpPr/>
          <p:nvPr/>
        </p:nvSpPr>
        <p:spPr>
          <a:xfrm>
            <a:off x="936000" y="270972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16" name=""/>
          <p:cNvSpPr/>
          <p:nvPr/>
        </p:nvSpPr>
        <p:spPr>
          <a:xfrm>
            <a:off x="936000" y="296172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18" name=""/>
          <p:cNvSpPr/>
          <p:nvPr/>
        </p:nvSpPr>
        <p:spPr>
          <a:xfrm flipH="1">
            <a:off x="1258560" y="335772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1" name=""/>
          <p:cNvSpPr/>
          <p:nvPr/>
        </p:nvSpPr>
        <p:spPr>
          <a:xfrm flipH="1">
            <a:off x="1097280" y="317772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4" name=""/>
          <p:cNvSpPr/>
          <p:nvPr/>
        </p:nvSpPr>
        <p:spPr>
          <a:xfrm flipH="1">
            <a:off x="1087920" y="354672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7" name=""/>
          <p:cNvSpPr/>
          <p:nvPr/>
        </p:nvSpPr>
        <p:spPr>
          <a:xfrm flipH="1">
            <a:off x="943920" y="376272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30" name=""/>
          <p:cNvSpPr/>
          <p:nvPr/>
        </p:nvSpPr>
        <p:spPr>
          <a:xfrm flipH="1">
            <a:off x="943920" y="401472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34" name=""/>
          <p:cNvSpPr/>
          <p:nvPr/>
        </p:nvSpPr>
        <p:spPr>
          <a:xfrm>
            <a:off x="1269360" y="441072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37" name=""/>
          <p:cNvSpPr/>
          <p:nvPr/>
        </p:nvSpPr>
        <p:spPr>
          <a:xfrm>
            <a:off x="1089360" y="423072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40" name=""/>
          <p:cNvSpPr/>
          <p:nvPr/>
        </p:nvSpPr>
        <p:spPr>
          <a:xfrm>
            <a:off x="1089360" y="459072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43" name=""/>
          <p:cNvSpPr/>
          <p:nvPr/>
        </p:nvSpPr>
        <p:spPr>
          <a:xfrm>
            <a:off x="945360" y="480672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46" name=""/>
          <p:cNvSpPr/>
          <p:nvPr/>
        </p:nvSpPr>
        <p:spPr>
          <a:xfrm>
            <a:off x="945360" y="505872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49" name=""/>
          <p:cNvSpPr/>
          <p:nvPr/>
        </p:nvSpPr>
        <p:spPr>
          <a:xfrm flipH="1">
            <a:off x="367920" y="545472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52" name=""/>
          <p:cNvSpPr/>
          <p:nvPr/>
        </p:nvSpPr>
        <p:spPr>
          <a:xfrm flipH="1">
            <a:off x="547920" y="527472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55" name=""/>
          <p:cNvSpPr/>
          <p:nvPr/>
        </p:nvSpPr>
        <p:spPr>
          <a:xfrm>
            <a:off x="360000" y="21636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8" name=""/>
          <p:cNvSpPr/>
          <p:nvPr/>
        </p:nvSpPr>
        <p:spPr>
          <a:xfrm>
            <a:off x="540000" y="39636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2" name=""/>
          <p:cNvSpPr/>
          <p:nvPr/>
        </p:nvSpPr>
        <p:spPr>
          <a:xfrm>
            <a:off x="540000" y="3636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56" name=""/>
          <p:cNvSpPr/>
          <p:nvPr/>
        </p:nvSpPr>
        <p:spPr>
          <a:xfrm>
            <a:off x="684000" y="61236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5" name=""/>
          <p:cNvSpPr/>
          <p:nvPr/>
        </p:nvSpPr>
        <p:spPr>
          <a:xfrm>
            <a:off x="684000" y="86436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9" name=""/>
          <p:cNvSpPr/>
          <p:nvPr/>
        </p:nvSpPr>
        <p:spPr>
          <a:xfrm flipH="1">
            <a:off x="358560" y="126036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92" name=""/>
          <p:cNvSpPr/>
          <p:nvPr/>
        </p:nvSpPr>
        <p:spPr>
          <a:xfrm flipH="1">
            <a:off x="538560" y="108036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95" name=""/>
          <p:cNvSpPr/>
          <p:nvPr/>
        </p:nvSpPr>
        <p:spPr>
          <a:xfrm flipH="1">
            <a:off x="538560" y="144036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98" name=""/>
          <p:cNvSpPr/>
          <p:nvPr/>
        </p:nvSpPr>
        <p:spPr>
          <a:xfrm flipH="1">
            <a:off x="682560" y="165636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01" name=""/>
          <p:cNvSpPr/>
          <p:nvPr/>
        </p:nvSpPr>
        <p:spPr>
          <a:xfrm flipH="1">
            <a:off x="682560" y="190836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03" name=""/>
          <p:cNvSpPr/>
          <p:nvPr/>
        </p:nvSpPr>
        <p:spPr>
          <a:xfrm>
            <a:off x="360000" y="230436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06" name=""/>
          <p:cNvSpPr/>
          <p:nvPr/>
        </p:nvSpPr>
        <p:spPr>
          <a:xfrm>
            <a:off x="540000" y="212436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09" name=""/>
          <p:cNvSpPr/>
          <p:nvPr/>
        </p:nvSpPr>
        <p:spPr>
          <a:xfrm>
            <a:off x="540000" y="249372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12" name=""/>
          <p:cNvSpPr/>
          <p:nvPr/>
        </p:nvSpPr>
        <p:spPr>
          <a:xfrm>
            <a:off x="684000" y="270972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15" name=""/>
          <p:cNvSpPr/>
          <p:nvPr/>
        </p:nvSpPr>
        <p:spPr>
          <a:xfrm>
            <a:off x="684000" y="296172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19" name=""/>
          <p:cNvSpPr/>
          <p:nvPr/>
        </p:nvSpPr>
        <p:spPr>
          <a:xfrm flipH="1">
            <a:off x="358560" y="335772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2" name=""/>
          <p:cNvSpPr/>
          <p:nvPr/>
        </p:nvSpPr>
        <p:spPr>
          <a:xfrm flipH="1">
            <a:off x="557280" y="317772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5" name=""/>
          <p:cNvSpPr/>
          <p:nvPr/>
        </p:nvSpPr>
        <p:spPr>
          <a:xfrm flipH="1">
            <a:off x="547920" y="354672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8" name=""/>
          <p:cNvSpPr/>
          <p:nvPr/>
        </p:nvSpPr>
        <p:spPr>
          <a:xfrm flipH="1">
            <a:off x="691920" y="376272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31" name=""/>
          <p:cNvSpPr/>
          <p:nvPr/>
        </p:nvSpPr>
        <p:spPr>
          <a:xfrm flipH="1">
            <a:off x="691920" y="401472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33" name=""/>
          <p:cNvSpPr/>
          <p:nvPr/>
        </p:nvSpPr>
        <p:spPr>
          <a:xfrm>
            <a:off x="369360" y="441072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36" name=""/>
          <p:cNvSpPr/>
          <p:nvPr/>
        </p:nvSpPr>
        <p:spPr>
          <a:xfrm>
            <a:off x="549360" y="423072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39" name=""/>
          <p:cNvSpPr/>
          <p:nvPr/>
        </p:nvSpPr>
        <p:spPr>
          <a:xfrm>
            <a:off x="549360" y="459072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42" name=""/>
          <p:cNvSpPr/>
          <p:nvPr/>
        </p:nvSpPr>
        <p:spPr>
          <a:xfrm>
            <a:off x="693360" y="480672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45" name=""/>
          <p:cNvSpPr/>
          <p:nvPr/>
        </p:nvSpPr>
        <p:spPr>
          <a:xfrm>
            <a:off x="693360" y="5058720"/>
            <a:ext cx="178560" cy="178560"/>
          </a:xfrm>
          <a:prstGeom prst="ellipse">
            <a:avLst/>
          </a:prstGeom>
          <a:solidFill>
            <a:srgbClr val="ffd8ce"/>
          </a:solidFill>
          <a:ln w="18000">
            <a:solidFill>
              <a:srgbClr val="ff4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48" name=""/>
          <p:cNvSpPr/>
          <p:nvPr/>
        </p:nvSpPr>
        <p:spPr>
          <a:xfrm flipH="1">
            <a:off x="1267920" y="545472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51" name=""/>
          <p:cNvSpPr/>
          <p:nvPr/>
        </p:nvSpPr>
        <p:spPr>
          <a:xfrm flipH="1">
            <a:off x="1087920" y="5274720"/>
            <a:ext cx="178560" cy="178560"/>
          </a:xfrm>
          <a:prstGeom prst="ellipse">
            <a:avLst/>
          </a:prstGeom>
          <a:solidFill>
            <a:srgbClr val="dee6ef"/>
          </a:solidFill>
          <a:ln w="180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098560" cy="934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ftr" idx="7"/>
          </p:nvPr>
        </p:nvSpPr>
        <p:spPr>
          <a:xfrm>
            <a:off x="3987000" y="5164920"/>
            <a:ext cx="3193560" cy="38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sldNum" idx="8"/>
          </p:nvPr>
        </p:nvSpPr>
        <p:spPr>
          <a:xfrm>
            <a:off x="7227000" y="5164920"/>
            <a:ext cx="2346840" cy="38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49025A5-2E0F-4225-9E80-5F6AB5163A24}" type="slidenum">
              <a:rPr b="0" lang="en-US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 type="dt" idx="9"/>
          </p:nvPr>
        </p:nvSpPr>
        <p:spPr>
          <a:xfrm>
            <a:off x="1584000" y="5164920"/>
            <a:ext cx="2346840" cy="38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1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https://eurorust.eu/2025/" TargetMode="Externa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s://github.com/Alexandre-aksenov" TargetMode="External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1482480" y="228600"/>
            <a:ext cx="3774960" cy="914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89999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300" spc="-1" strike="noStrike">
                <a:solidFill>
                  <a:srgbClr val="050505"/>
                </a:solidFill>
                <a:latin typeface="Times New Roman"/>
              </a:rPr>
              <a:t>Retour de Euro-Rust</a:t>
            </a:r>
            <a:br>
              <a:rPr sz="3300"/>
            </a:br>
            <a:r>
              <a:rPr b="0" lang="en-US" sz="3300" spc="-1" strike="noStrike">
                <a:solidFill>
                  <a:srgbClr val="050505"/>
                </a:solidFill>
                <a:latin typeface="Times New Roman"/>
              </a:rPr>
              <a:t>(oct 2025)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subTitle"/>
          </p:nvPr>
        </p:nvSpPr>
        <p:spPr>
          <a:xfrm>
            <a:off x="1828800" y="2199240"/>
            <a:ext cx="7642440" cy="32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Voir: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 u="sng">
                <a:solidFill>
                  <a:srgbClr val="0000ee"/>
                </a:solidFill>
                <a:uFillTx/>
                <a:latin typeface="Times New Roman"/>
                <a:hlinkClick r:id="rId1"/>
              </a:rPr>
              <a:t>https://eurorust.eu/2025/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https://github.com/mainmatter/rust-python-interoperability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https://www.youtube.com/@eurorust/videos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6" name="" descr=""/>
          <p:cNvPicPr/>
          <p:nvPr/>
        </p:nvPicPr>
        <p:blipFill>
          <a:blip r:embed="rId2"/>
          <a:stretch/>
        </p:blipFill>
        <p:spPr>
          <a:xfrm>
            <a:off x="6629400" y="-50040"/>
            <a:ext cx="3200040" cy="320004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267" name=""/>
          <p:cNvSpPr/>
          <p:nvPr/>
        </p:nvSpPr>
        <p:spPr>
          <a:xfrm>
            <a:off x="1600200" y="1686240"/>
            <a:ext cx="3292200" cy="88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Alexandre Aksenov,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Régie Portage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838F7F8-EC6F-4D2F-AFE5-F0AD73A86E68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1620000" y="58320"/>
            <a:ext cx="809856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Domaines d’application</a:t>
            </a:r>
            <a:br>
              <a:rPr sz="4400"/>
            </a:b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(incomplet)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1600200" y="1326600"/>
            <a:ext cx="7975440" cy="4159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Blockchain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IoT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Capteurs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Base de données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App graphique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Engin de recherche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9770642-7BB9-4737-9BA1-2B22ADF10D42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1620000" y="228600"/>
            <a:ext cx="40946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Rust→lib python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1371600" y="2286000"/>
            <a:ext cx="3657240" cy="209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N’ayant pas pu venir à la session pratique, j’ai fait la série de leçons après la conf.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2" name="" descr=""/>
          <p:cNvPicPr/>
          <p:nvPr/>
        </p:nvPicPr>
        <p:blipFill>
          <a:blip r:embed="rId1"/>
          <a:stretch/>
        </p:blipFill>
        <p:spPr>
          <a:xfrm>
            <a:off x="5009760" y="19080"/>
            <a:ext cx="5244480" cy="567000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A37C98A-9ED5-401C-BC31-C0D50AC505D1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098560" cy="934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Réseau, emploi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/>
          </p:nvPr>
        </p:nvSpPr>
        <p:spPr>
          <a:xfrm>
            <a:off x="1600200" y="1261440"/>
            <a:ext cx="4343040" cy="411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888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1ère impression: l’adoption de l’instrument est disparate.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On trouve plus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d’allemands , 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ou suisses 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à la conf, que français.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A postériori, pour trouver des annonces d’emploi, il faut “frapper à la bonne porte”. Exemple: cette technologie a l’air plus présente sur LinkedIn, que sur Indeed.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5" name="" descr=""/>
          <p:cNvPicPr/>
          <p:nvPr/>
        </p:nvPicPr>
        <p:blipFill>
          <a:blip r:embed="rId1"/>
          <a:stretch/>
        </p:blipFill>
        <p:spPr>
          <a:xfrm>
            <a:off x="5936040" y="1150920"/>
            <a:ext cx="4122000" cy="42249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276" name="" descr=""/>
          <p:cNvPicPr/>
          <p:nvPr/>
        </p:nvPicPr>
        <p:blipFill>
          <a:blip r:embed="rId2"/>
          <a:stretch/>
        </p:blipFill>
        <p:spPr>
          <a:xfrm>
            <a:off x="3907440" y="2514600"/>
            <a:ext cx="664560" cy="39852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277" name="" descr=""/>
          <p:cNvPicPr/>
          <p:nvPr/>
        </p:nvPicPr>
        <p:blipFill>
          <a:blip r:embed="rId3"/>
          <a:stretch/>
        </p:blipFill>
        <p:spPr>
          <a:xfrm>
            <a:off x="4115160" y="2971800"/>
            <a:ext cx="456840" cy="45684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08181E4-A15F-4F45-9512-0B25580A03C3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1620000" y="216000"/>
            <a:ext cx="8098560" cy="934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Conclusion informelle.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/>
          </p:nvPr>
        </p:nvSpPr>
        <p:spPr>
          <a:xfrm>
            <a:off x="2100960" y="1461240"/>
            <a:ext cx="6810840" cy="32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On entend souvent: “Le langage a une pente d’apprentissage abrupte”. Mon observation le confirme d’une façon indirecte: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comme à la montagne, on peut parler une langue dans un village, mais une langue très différente à 50km.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18995A5-7F92-46ED-8152-A0661987FC1D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/>
          </p:nvPr>
        </p:nvSpPr>
        <p:spPr>
          <a:xfrm>
            <a:off x="1647000" y="228600"/>
            <a:ext cx="6810840" cy="457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Merci pour votre attention!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Mon Linkedin: https://www.linkedin.com/in/alexandre-aksenov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GitHub: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2400" spc="-1" strike="noStrike" u="sng">
                <a:solidFill>
                  <a:srgbClr val="0000ee"/>
                </a:solidFill>
                <a:uFillTx/>
                <a:latin typeface="Arial"/>
                <a:hlinkClick r:id="rId1"/>
              </a:rPr>
              <a:t>https://github.com/Alexandre-aksenov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Telegram: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@Alexandre_Aks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09991A2-343C-4C64-8E9F-377E8238561D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Application>LibreOffice/24.2.7.2$Linux_X86_64 LibreOffice_project/420$Build-2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2025-11-18T12:06:41Z</dcterms:created>
  <dc:creator/>
  <dc:description/>
  <dc:language>en-US</dc:language>
  <cp:lastModifiedBy/>
  <dcterms:modified xsi:type="dcterms:W3CDTF">2025-11-20T11:57:54Z</dcterms:modified>
  <cp:revision>19</cp:revision>
  <dc:subject/>
  <dc:title>DNA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